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86" r:id="rId1"/>
  </p:sldMasterIdLst>
  <p:notesMasterIdLst>
    <p:notesMasterId r:id="rId86"/>
  </p:notesMasterIdLst>
  <p:handoutMasterIdLst>
    <p:handoutMasterId r:id="rId87"/>
  </p:handoutMasterIdLst>
  <p:sldIdLst>
    <p:sldId id="1251" r:id="rId2"/>
    <p:sldId id="1275" r:id="rId3"/>
    <p:sldId id="1276" r:id="rId4"/>
    <p:sldId id="1277" r:id="rId5"/>
    <p:sldId id="1278" r:id="rId6"/>
    <p:sldId id="1279" r:id="rId7"/>
    <p:sldId id="1252" r:id="rId8"/>
    <p:sldId id="1318" r:id="rId9"/>
    <p:sldId id="1253" r:id="rId10"/>
    <p:sldId id="1281" r:id="rId11"/>
    <p:sldId id="1282" r:id="rId12"/>
    <p:sldId id="1254" r:id="rId13"/>
    <p:sldId id="1334" r:id="rId14"/>
    <p:sldId id="1335" r:id="rId15"/>
    <p:sldId id="1283" r:id="rId16"/>
    <p:sldId id="1319" r:id="rId17"/>
    <p:sldId id="1320" r:id="rId18"/>
    <p:sldId id="1321" r:id="rId19"/>
    <p:sldId id="1322" r:id="rId20"/>
    <p:sldId id="1325" r:id="rId21"/>
    <p:sldId id="1326" r:id="rId22"/>
    <p:sldId id="1327" r:id="rId23"/>
    <p:sldId id="1323" r:id="rId24"/>
    <p:sldId id="1324" r:id="rId25"/>
    <p:sldId id="1266" r:id="rId26"/>
    <p:sldId id="1329" r:id="rId27"/>
    <p:sldId id="1256" r:id="rId28"/>
    <p:sldId id="1257" r:id="rId29"/>
    <p:sldId id="1258" r:id="rId30"/>
    <p:sldId id="1330" r:id="rId31"/>
    <p:sldId id="1328" r:id="rId32"/>
    <p:sldId id="1331" r:id="rId33"/>
    <p:sldId id="1332" r:id="rId34"/>
    <p:sldId id="1289" r:id="rId35"/>
    <p:sldId id="1259" r:id="rId36"/>
    <p:sldId id="1288" r:id="rId37"/>
    <p:sldId id="1340" r:id="rId38"/>
    <p:sldId id="1341" r:id="rId39"/>
    <p:sldId id="1338" r:id="rId40"/>
    <p:sldId id="1339" r:id="rId41"/>
    <p:sldId id="1291" r:id="rId42"/>
    <p:sldId id="1285" r:id="rId43"/>
    <p:sldId id="1292" r:id="rId44"/>
    <p:sldId id="1286" r:id="rId45"/>
    <p:sldId id="1333" r:id="rId46"/>
    <p:sldId id="1260" r:id="rId47"/>
    <p:sldId id="1294" r:id="rId48"/>
    <p:sldId id="1297" r:id="rId49"/>
    <p:sldId id="1299" r:id="rId50"/>
    <p:sldId id="1298" r:id="rId51"/>
    <p:sldId id="1300" r:id="rId52"/>
    <p:sldId id="1295" r:id="rId53"/>
    <p:sldId id="1301" r:id="rId54"/>
    <p:sldId id="1303" r:id="rId55"/>
    <p:sldId id="1305" r:id="rId56"/>
    <p:sldId id="1306" r:id="rId57"/>
    <p:sldId id="1304" r:id="rId58"/>
    <p:sldId id="1307" r:id="rId59"/>
    <p:sldId id="1310" r:id="rId60"/>
    <p:sldId id="1308" r:id="rId61"/>
    <p:sldId id="1309" r:id="rId62"/>
    <p:sldId id="1302" r:id="rId63"/>
    <p:sldId id="1296" r:id="rId64"/>
    <p:sldId id="1264" r:id="rId65"/>
    <p:sldId id="1293" r:id="rId66"/>
    <p:sldId id="1267" r:id="rId67"/>
    <p:sldId id="1265" r:id="rId68"/>
    <p:sldId id="1268" r:id="rId69"/>
    <p:sldId id="1269" r:id="rId70"/>
    <p:sldId id="1336" r:id="rId71"/>
    <p:sldId id="1342" r:id="rId72"/>
    <p:sldId id="1343" r:id="rId73"/>
    <p:sldId id="1344" r:id="rId74"/>
    <p:sldId id="1337" r:id="rId75"/>
    <p:sldId id="1270" r:id="rId76"/>
    <p:sldId id="1271" r:id="rId77"/>
    <p:sldId id="1272" r:id="rId78"/>
    <p:sldId id="1311" r:id="rId79"/>
    <p:sldId id="1312" r:id="rId80"/>
    <p:sldId id="1316" r:id="rId81"/>
    <p:sldId id="1314" r:id="rId82"/>
    <p:sldId id="1315" r:id="rId83"/>
    <p:sldId id="1313" r:id="rId84"/>
    <p:sldId id="1274" r:id="rId85"/>
  </p:sldIdLst>
  <p:sldSz cx="9144000" cy="6858000" type="screen4x3"/>
  <p:notesSz cx="6797675" cy="9926638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80000"/>
    <a:srgbClr val="FFAA01"/>
    <a:srgbClr val="F99707"/>
    <a:srgbClr val="FCB504"/>
    <a:srgbClr val="B52217"/>
    <a:srgbClr val="960000"/>
    <a:srgbClr val="A40000"/>
    <a:srgbClr val="D6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69" autoAdjust="0"/>
    <p:restoredTop sz="79216" autoAdjust="0"/>
  </p:normalViewPr>
  <p:slideViewPr>
    <p:cSldViewPr>
      <p:cViewPr varScale="1">
        <p:scale>
          <a:sx n="87" d="100"/>
          <a:sy n="87" d="100"/>
        </p:scale>
        <p:origin x="2340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6322"/>
    </p:cViewPr>
  </p:sorterViewPr>
  <p:notesViewPr>
    <p:cSldViewPr>
      <p:cViewPr varScale="1">
        <p:scale>
          <a:sx n="81" d="100"/>
          <a:sy n="81" d="100"/>
        </p:scale>
        <p:origin x="-2844" y="-90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theme" Target="theme/theme1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handoutMaster" Target="handoutMasters/handout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de-AT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87F52D72-ED1D-48E3-B38D-D27DF71D5328}" type="datetimeFigureOut">
              <a:rPr lang="de-AT"/>
              <a:pPr>
                <a:defRPr/>
              </a:pPr>
              <a:t>17.03.2025</a:t>
            </a:fld>
            <a:endParaRPr lang="de-AT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de-AT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49688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3B8876E5-8CB2-488D-BB52-3FDCCA373F31}" type="slidenum">
              <a:rPr lang="de-AT"/>
              <a:pPr>
                <a:defRPr/>
              </a:pPr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348035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de-AT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B3163736-15EA-4775-815E-DDF88F21B7ED}" type="datetimeFigureOut">
              <a:rPr lang="de-AT"/>
              <a:pPr>
                <a:defRPr/>
              </a:pPr>
              <a:t>17.03.2025</a:t>
            </a:fld>
            <a:endParaRPr lang="de-AT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915988" y="744538"/>
            <a:ext cx="496570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de-AT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450" y="4714875"/>
            <a:ext cx="5438775" cy="44672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AT" noProof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de-AT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49688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46EAC6C9-0F3A-40E0-896B-88DE66496CB5}" type="slidenum">
              <a:rPr lang="de-AT"/>
              <a:pPr>
                <a:defRPr/>
              </a:pPr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612345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/>
              <a:t> </a:t>
            </a:r>
            <a:r>
              <a:rPr lang="de-AT" dirty="0" err="1"/>
              <a:t>non_admin_settings</a:t>
            </a:r>
            <a:r>
              <a:rPr lang="de-AT" dirty="0"/>
              <a:t>:    </a:t>
            </a:r>
            <a:r>
              <a:rPr lang="de-AT" dirty="0" err="1"/>
              <a:t>hide_header</a:t>
            </a:r>
            <a:r>
              <a:rPr lang="de-AT" dirty="0"/>
              <a:t>: </a:t>
            </a:r>
            <a:r>
              <a:rPr lang="de-AT" dirty="0" err="1"/>
              <a:t>true</a:t>
            </a:r>
            <a:r>
              <a:rPr lang="de-AT" dirty="0"/>
              <a:t>    </a:t>
            </a:r>
            <a:r>
              <a:rPr lang="de-AT" dirty="0" err="1"/>
              <a:t>hide_sidebar</a:t>
            </a:r>
            <a:r>
              <a:rPr lang="de-AT" dirty="0"/>
              <a:t>: </a:t>
            </a:r>
            <a:r>
              <a:rPr lang="de-AT" dirty="0" err="1"/>
              <a:t>true</a:t>
            </a:r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6EAC6C9-0F3A-40E0-896B-88DE66496CB5}" type="slidenum">
              <a:rPr lang="de-AT" smtClean="0"/>
              <a:pPr>
                <a:defRPr/>
              </a:pPr>
              <a:t>54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3400536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/>
              <a:t>ich verwende in </a:t>
            </a:r>
            <a:r>
              <a:rPr lang="de-AT" dirty="0" err="1"/>
              <a:t>home</a:t>
            </a:r>
            <a:r>
              <a:rPr lang="de-AT" dirty="0"/>
              <a:t> </a:t>
            </a:r>
            <a:r>
              <a:rPr lang="de-AT" dirty="0" err="1"/>
              <a:t>assistant</a:t>
            </a:r>
            <a:r>
              <a:rPr lang="de-AT" dirty="0"/>
              <a:t> den fully </a:t>
            </a:r>
            <a:r>
              <a:rPr lang="de-AT" dirty="0" err="1"/>
              <a:t>kiosk</a:t>
            </a:r>
            <a:r>
              <a:rPr lang="de-AT" dirty="0"/>
              <a:t> </a:t>
            </a:r>
            <a:r>
              <a:rPr lang="de-AT" dirty="0" err="1"/>
              <a:t>browser</a:t>
            </a:r>
            <a:r>
              <a:rPr lang="de-AT" dirty="0"/>
              <a:t> und lade das </a:t>
            </a:r>
            <a:r>
              <a:rPr lang="de-AT" dirty="0" err="1"/>
              <a:t>tablet</a:t>
            </a:r>
            <a:r>
              <a:rPr lang="de-AT" dirty="0"/>
              <a:t> schonend von 20% auf 80% auf. Ab und zu versagt die Automatisierung und das Tablet wird ganz entladen. </a:t>
            </a:r>
            <a:r>
              <a:rPr lang="de-AT" dirty="0" err="1"/>
              <a:t>Umdies</a:t>
            </a:r>
            <a:r>
              <a:rPr lang="de-AT" dirty="0"/>
              <a:t> zu verhindern möchte ich eine zweite </a:t>
            </a:r>
            <a:r>
              <a:rPr lang="de-AT" dirty="0" err="1"/>
              <a:t>automatisierung</a:t>
            </a:r>
            <a:r>
              <a:rPr lang="de-AT" dirty="0"/>
              <a:t> implementieren, die auf </a:t>
            </a:r>
            <a:r>
              <a:rPr lang="de-AT" dirty="0" err="1"/>
              <a:t>basis</a:t>
            </a:r>
            <a:r>
              <a:rPr lang="de-AT" dirty="0"/>
              <a:t> einer </a:t>
            </a:r>
            <a:r>
              <a:rPr lang="de-AT" dirty="0" err="1"/>
              <a:t>mqtt</a:t>
            </a:r>
            <a:r>
              <a:rPr lang="de-AT" dirty="0"/>
              <a:t>-message den switch des </a:t>
            </a:r>
            <a:r>
              <a:rPr lang="de-AT" dirty="0" err="1"/>
              <a:t>tablets</a:t>
            </a:r>
            <a:r>
              <a:rPr lang="de-AT" dirty="0"/>
              <a:t> bei unterschreiten der 10% schwelle einschaltet, falls er nicht eingeschaltet ist.</a:t>
            </a:r>
          </a:p>
          <a:p>
            <a:r>
              <a:rPr lang="de-AT" dirty="0"/>
              <a:t>"</a:t>
            </a:r>
            <a:r>
              <a:rPr lang="de-AT" dirty="0" err="1"/>
              <a:t>deviceId</a:t>
            </a:r>
            <a:r>
              <a:rPr lang="de-AT" dirty="0"/>
              <a:t>": "38993a45-e204cf53", </a:t>
            </a:r>
          </a:p>
          <a:p>
            <a:r>
              <a:rPr lang="de-AT" dirty="0"/>
              <a:t>"</a:t>
            </a:r>
            <a:r>
              <a:rPr lang="de-AT" dirty="0" err="1"/>
              <a:t>deviceName</a:t>
            </a:r>
            <a:r>
              <a:rPr lang="de-AT" dirty="0"/>
              <a:t>": "Galaxy Tab A", </a:t>
            </a:r>
          </a:p>
          <a:p>
            <a:r>
              <a:rPr lang="de-AT" dirty="0"/>
              <a:t>"</a:t>
            </a:r>
            <a:r>
              <a:rPr lang="de-AT" dirty="0" err="1"/>
              <a:t>packageName</a:t>
            </a:r>
            <a:r>
              <a:rPr lang="de-AT" dirty="0"/>
              <a:t>": "</a:t>
            </a:r>
            <a:r>
              <a:rPr lang="de-AT" dirty="0" err="1"/>
              <a:t>de.ozerov.fully</a:t>
            </a:r>
            <a:r>
              <a:rPr lang="de-AT" dirty="0"/>
              <a:t>", </a:t>
            </a:r>
          </a:p>
          <a:p>
            <a:r>
              <a:rPr lang="de-AT" dirty="0"/>
              <a:t>"</a:t>
            </a:r>
            <a:r>
              <a:rPr lang="de-AT" dirty="0" err="1"/>
              <a:t>batteryLevel</a:t>
            </a:r>
            <a:r>
              <a:rPr lang="de-AT" dirty="0"/>
              <a:t>": 18, </a:t>
            </a:r>
          </a:p>
          <a:p>
            <a:r>
              <a:rPr lang="de-AT" dirty="0"/>
              <a:t>"</a:t>
            </a:r>
            <a:r>
              <a:rPr lang="de-AT" dirty="0" err="1"/>
              <a:t>isPlugged</a:t>
            </a:r>
            <a:r>
              <a:rPr lang="de-AT" dirty="0"/>
              <a:t>": </a:t>
            </a:r>
            <a:r>
              <a:rPr lang="de-AT" dirty="0" err="1"/>
              <a:t>true</a:t>
            </a:r>
            <a:r>
              <a:rPr lang="de-AT" dirty="0"/>
              <a:t>, </a:t>
            </a:r>
          </a:p>
          <a:p>
            <a:r>
              <a:rPr lang="de-AT" dirty="0"/>
              <a:t>"SSID": "&lt;</a:t>
            </a:r>
            <a:r>
              <a:rPr lang="de-AT" dirty="0" err="1"/>
              <a:t>unknown</a:t>
            </a:r>
            <a:r>
              <a:rPr lang="de-AT" dirty="0"/>
              <a:t> </a:t>
            </a:r>
            <a:r>
              <a:rPr lang="de-AT" dirty="0" err="1"/>
              <a:t>ssid</a:t>
            </a:r>
            <a:r>
              <a:rPr lang="de-AT" dirty="0"/>
              <a:t>&gt;", </a:t>
            </a:r>
          </a:p>
          <a:p>
            <a:r>
              <a:rPr lang="de-AT" dirty="0"/>
              <a:t>"BSSID": "02:00:00:00:00:00", </a:t>
            </a:r>
          </a:p>
          <a:p>
            <a:r>
              <a:rPr lang="de-AT" dirty="0"/>
              <a:t>"Mac": "04:B4:29:24:74:87", </a:t>
            </a:r>
          </a:p>
          <a:p>
            <a:r>
              <a:rPr lang="de-AT" dirty="0"/>
              <a:t>"ip4": "192.168.1.95", </a:t>
            </a:r>
          </a:p>
          <a:p>
            <a:r>
              <a:rPr lang="de-AT" dirty="0"/>
              <a:t>"ip6": "FE80::B75A:BAA3:BABC:1121,2002:B2BF:689D:0:CC8A:279C:D69F:FDEA,2002:B2BF:689D:0:8011:2374:16F3:798B,FD2E:B2C1:8C13:0:2F25:44C:99B7:1592,FD2E:B2C1:8C13:0:8011:2374:16F3:798B", </a:t>
            </a:r>
          </a:p>
          <a:p>
            <a:r>
              <a:rPr lang="de-AT" dirty="0"/>
              <a:t>"hostname4": "Galaxy-Tab-</a:t>
            </a:r>
            <a:r>
              <a:rPr lang="de-AT" dirty="0" err="1"/>
              <a:t>A.fritz.box</a:t>
            </a:r>
            <a:r>
              <a:rPr lang="de-AT" dirty="0"/>
              <a:t>", </a:t>
            </a:r>
          </a:p>
          <a:p>
            <a:r>
              <a:rPr lang="de-AT" dirty="0"/>
              <a:t>"hostname6": "fe80::b75a:baa3:babc:1121%wlan0", </a:t>
            </a:r>
          </a:p>
          <a:p>
            <a:r>
              <a:rPr lang="de-AT" dirty="0"/>
              <a:t>"</a:t>
            </a:r>
            <a:r>
              <a:rPr lang="de-AT" dirty="0" err="1"/>
              <a:t>wifiSignalLevel</a:t>
            </a:r>
            <a:r>
              <a:rPr lang="de-AT" dirty="0"/>
              <a:t>": 9, </a:t>
            </a:r>
          </a:p>
          <a:p>
            <a:r>
              <a:rPr lang="de-AT" dirty="0"/>
              <a:t>"</a:t>
            </a:r>
            <a:r>
              <a:rPr lang="de-AT" dirty="0" err="1"/>
              <a:t>isMobileDataEnabled</a:t>
            </a:r>
            <a:r>
              <a:rPr lang="de-AT" dirty="0"/>
              <a:t>": </a:t>
            </a:r>
            <a:r>
              <a:rPr lang="de-AT" dirty="0" err="1"/>
              <a:t>false</a:t>
            </a:r>
            <a:r>
              <a:rPr lang="de-AT" dirty="0"/>
              <a:t>, </a:t>
            </a:r>
          </a:p>
          <a:p>
            <a:r>
              <a:rPr lang="de-AT" dirty="0"/>
              <a:t>"</a:t>
            </a:r>
            <a:r>
              <a:rPr lang="de-AT" dirty="0" err="1"/>
              <a:t>isHotspotEnabled</a:t>
            </a:r>
            <a:r>
              <a:rPr lang="de-AT" dirty="0"/>
              <a:t>": </a:t>
            </a:r>
            <a:r>
              <a:rPr lang="de-AT" dirty="0" err="1"/>
              <a:t>false</a:t>
            </a:r>
            <a:r>
              <a:rPr lang="de-AT" dirty="0"/>
              <a:t>, </a:t>
            </a:r>
          </a:p>
          <a:p>
            <a:r>
              <a:rPr lang="de-AT" dirty="0"/>
              <a:t>"</a:t>
            </a:r>
            <a:r>
              <a:rPr lang="de-AT" dirty="0" err="1"/>
              <a:t>screenOrientation</a:t>
            </a:r>
            <a:r>
              <a:rPr lang="de-AT" dirty="0"/>
              <a:t>": 90, </a:t>
            </a:r>
          </a:p>
          <a:p>
            <a:r>
              <a:rPr lang="de-AT" dirty="0"/>
              <a:t>"</a:t>
            </a:r>
            <a:r>
              <a:rPr lang="de-AT" dirty="0" err="1"/>
              <a:t>screenBrightness</a:t>
            </a:r>
            <a:r>
              <a:rPr lang="de-AT" dirty="0"/>
              <a:t>": 64, </a:t>
            </a:r>
          </a:p>
          <a:p>
            <a:r>
              <a:rPr lang="de-AT" dirty="0"/>
              <a:t>"</a:t>
            </a:r>
            <a:r>
              <a:rPr lang="de-AT" dirty="0" err="1"/>
              <a:t>screenLocked</a:t>
            </a:r>
            <a:r>
              <a:rPr lang="de-AT" dirty="0"/>
              <a:t>": </a:t>
            </a:r>
            <a:r>
              <a:rPr lang="de-AT" dirty="0" err="1"/>
              <a:t>false</a:t>
            </a:r>
            <a:r>
              <a:rPr lang="de-AT" dirty="0"/>
              <a:t>, </a:t>
            </a:r>
          </a:p>
          <a:p>
            <a:r>
              <a:rPr lang="de-AT" dirty="0"/>
              <a:t>"</a:t>
            </a:r>
            <a:r>
              <a:rPr lang="de-AT" dirty="0" err="1"/>
              <a:t>screenOn</a:t>
            </a:r>
            <a:r>
              <a:rPr lang="de-AT" dirty="0"/>
              <a:t>": </a:t>
            </a:r>
            <a:r>
              <a:rPr lang="de-AT" dirty="0" err="1"/>
              <a:t>true</a:t>
            </a:r>
            <a:r>
              <a:rPr lang="de-AT" dirty="0"/>
              <a:t>, </a:t>
            </a:r>
          </a:p>
          <a:p>
            <a:r>
              <a:rPr lang="de-AT" dirty="0"/>
              <a:t>"</a:t>
            </a:r>
            <a:r>
              <a:rPr lang="de-AT" dirty="0" err="1"/>
              <a:t>displayState</a:t>
            </a:r>
            <a:r>
              <a:rPr lang="de-AT" dirty="0"/>
              <a:t>": 2, </a:t>
            </a:r>
          </a:p>
          <a:p>
            <a:r>
              <a:rPr lang="de-AT" dirty="0"/>
              <a:t>"</a:t>
            </a:r>
            <a:r>
              <a:rPr lang="de-AT" dirty="0" err="1"/>
              <a:t>batteryTemperature</a:t>
            </a:r>
            <a:r>
              <a:rPr lang="de-AT" dirty="0"/>
              <a:t>": 31, </a:t>
            </a:r>
          </a:p>
          <a:p>
            <a:r>
              <a:rPr lang="de-AT" dirty="0"/>
              <a:t>"</a:t>
            </a:r>
            <a:r>
              <a:rPr lang="de-AT" dirty="0" err="1"/>
              <a:t>plugged</a:t>
            </a:r>
            <a:r>
              <a:rPr lang="de-AT" dirty="0"/>
              <a:t>": </a:t>
            </a:r>
            <a:r>
              <a:rPr lang="de-AT" dirty="0" err="1"/>
              <a:t>true</a:t>
            </a:r>
            <a:r>
              <a:rPr lang="de-AT" dirty="0"/>
              <a:t>, </a:t>
            </a:r>
          </a:p>
          <a:p>
            <a:r>
              <a:rPr lang="de-AT" dirty="0"/>
              <a:t>"</a:t>
            </a:r>
            <a:r>
              <a:rPr lang="de-AT" dirty="0" err="1"/>
              <a:t>keyguardLocked</a:t>
            </a:r>
            <a:r>
              <a:rPr lang="de-AT" dirty="0"/>
              <a:t>": </a:t>
            </a:r>
            <a:r>
              <a:rPr lang="de-AT" dirty="0" err="1"/>
              <a:t>false</a:t>
            </a:r>
            <a:r>
              <a:rPr lang="de-AT" dirty="0"/>
              <a:t>, </a:t>
            </a:r>
          </a:p>
          <a:p>
            <a:r>
              <a:rPr lang="de-AT" dirty="0"/>
              <a:t>"</a:t>
            </a:r>
            <a:r>
              <a:rPr lang="de-AT" dirty="0" err="1"/>
              <a:t>locale</a:t>
            </a:r>
            <a:r>
              <a:rPr lang="de-AT" dirty="0"/>
              <a:t>": "</a:t>
            </a:r>
            <a:r>
              <a:rPr lang="de-AT" dirty="0" err="1"/>
              <a:t>de_AT</a:t>
            </a:r>
            <a:r>
              <a:rPr lang="de-AT" dirty="0"/>
              <a:t>", </a:t>
            </a:r>
          </a:p>
          <a:p>
            <a:r>
              <a:rPr lang="de-AT" dirty="0"/>
              <a:t>"</a:t>
            </a:r>
            <a:r>
              <a:rPr lang="de-AT" dirty="0" err="1"/>
              <a:t>serial</a:t>
            </a:r>
            <a:r>
              <a:rPr lang="de-AT" dirty="0"/>
              <a:t>": "</a:t>
            </a:r>
            <a:r>
              <a:rPr lang="de-AT" dirty="0" err="1"/>
              <a:t>unknown</a:t>
            </a:r>
            <a:r>
              <a:rPr lang="de-AT" dirty="0"/>
              <a:t>", </a:t>
            </a:r>
          </a:p>
          <a:p>
            <a:r>
              <a:rPr lang="de-AT" dirty="0"/>
              <a:t>"</a:t>
            </a:r>
            <a:r>
              <a:rPr lang="de-AT" dirty="0" err="1"/>
              <a:t>version</a:t>
            </a:r>
            <a:r>
              <a:rPr lang="de-AT" dirty="0"/>
              <a:t>": "1.57.1-play", </a:t>
            </a:r>
          </a:p>
          <a:p>
            <a:r>
              <a:rPr lang="de-AT" dirty="0"/>
              <a:t>"</a:t>
            </a:r>
            <a:r>
              <a:rPr lang="de-AT" dirty="0" err="1"/>
              <a:t>versionCode</a:t>
            </a:r>
            <a:r>
              <a:rPr lang="de-AT" dirty="0"/>
              <a:t>": 1362, </a:t>
            </a:r>
          </a:p>
          <a:p>
            <a:r>
              <a:rPr lang="de-AT" dirty="0"/>
              <a:t>"</a:t>
            </a:r>
            <a:r>
              <a:rPr lang="de-AT" dirty="0" err="1"/>
              <a:t>build</a:t>
            </a:r>
            <a:r>
              <a:rPr lang="de-AT" dirty="0"/>
              <a:t>": "PPR1.180610.011.T510XXS3ATE3", </a:t>
            </a:r>
          </a:p>
          <a:p>
            <a:r>
              <a:rPr lang="de-AT" dirty="0"/>
              <a:t>"</a:t>
            </a:r>
            <a:r>
              <a:rPr lang="de-AT" dirty="0" err="1"/>
              <a:t>model</a:t>
            </a:r>
            <a:r>
              <a:rPr lang="de-AT" dirty="0"/>
              <a:t>": "SM-T510", </a:t>
            </a:r>
          </a:p>
          <a:p>
            <a:r>
              <a:rPr lang="de-AT" dirty="0"/>
              <a:t>"</a:t>
            </a:r>
            <a:r>
              <a:rPr lang="de-AT" dirty="0" err="1"/>
              <a:t>manufacturer</a:t>
            </a:r>
            <a:r>
              <a:rPr lang="de-AT" dirty="0"/>
              <a:t>": "</a:t>
            </a:r>
            <a:r>
              <a:rPr lang="de-AT" dirty="0" err="1"/>
              <a:t>samsung</a:t>
            </a:r>
            <a:r>
              <a:rPr lang="de-AT" dirty="0"/>
              <a:t>", </a:t>
            </a:r>
          </a:p>
          <a:p>
            <a:r>
              <a:rPr lang="de-AT" dirty="0"/>
              <a:t>"</a:t>
            </a:r>
            <a:r>
              <a:rPr lang="de-AT" dirty="0" err="1"/>
              <a:t>androidVersion</a:t>
            </a:r>
            <a:r>
              <a:rPr lang="de-AT" dirty="0"/>
              <a:t>": "9", </a:t>
            </a:r>
          </a:p>
          <a:p>
            <a:r>
              <a:rPr lang="de-AT" dirty="0"/>
              <a:t>"SDK": 28, </a:t>
            </a:r>
          </a:p>
          <a:p>
            <a:r>
              <a:rPr lang="de-AT" dirty="0"/>
              <a:t>"</a:t>
            </a:r>
            <a:r>
              <a:rPr lang="de-AT" dirty="0" err="1"/>
              <a:t>webviewUA</a:t>
            </a:r>
            <a:r>
              <a:rPr lang="de-AT" dirty="0"/>
              <a:t>": "Mozilla/5.0 (Linux; Android 9; SM-T510 </a:t>
            </a:r>
            <a:r>
              <a:rPr lang="de-AT" dirty="0" err="1"/>
              <a:t>Build</a:t>
            </a:r>
            <a:r>
              <a:rPr lang="de-AT" dirty="0"/>
              <a:t>/PPR1.180610.011; </a:t>
            </a:r>
            <a:r>
              <a:rPr lang="de-AT" dirty="0" err="1"/>
              <a:t>wv</a:t>
            </a:r>
            <a:r>
              <a:rPr lang="de-AT" dirty="0"/>
              <a:t>) </a:t>
            </a:r>
            <a:r>
              <a:rPr lang="de-AT" dirty="0" err="1"/>
              <a:t>AppleWebKit</a:t>
            </a:r>
            <a:r>
              <a:rPr lang="de-AT" dirty="0"/>
              <a:t>/537.36 (KHTML, like Gecko) Version/4.0 Chrome/133.0.6943.137 Safari/537.36", </a:t>
            </a:r>
          </a:p>
          <a:p>
            <a:r>
              <a:rPr lang="de-AT" dirty="0"/>
              <a:t>"</a:t>
            </a:r>
            <a:r>
              <a:rPr lang="de-AT" dirty="0" err="1"/>
              <a:t>foreground</a:t>
            </a:r>
            <a:r>
              <a:rPr lang="de-AT" dirty="0"/>
              <a:t>": "</a:t>
            </a:r>
            <a:r>
              <a:rPr lang="de-AT" dirty="0" err="1"/>
              <a:t>de.ozerov.fully</a:t>
            </a:r>
            <a:r>
              <a:rPr lang="de-AT" dirty="0"/>
              <a:t>", </a:t>
            </a:r>
          </a:p>
          <a:p>
            <a:r>
              <a:rPr lang="de-AT" dirty="0"/>
              <a:t>"</a:t>
            </a:r>
            <a:r>
              <a:rPr lang="de-AT" dirty="0" err="1"/>
              <a:t>isDeviceAdmin</a:t>
            </a:r>
            <a:r>
              <a:rPr lang="de-AT" dirty="0"/>
              <a:t>": </a:t>
            </a:r>
            <a:r>
              <a:rPr lang="de-AT" dirty="0" err="1"/>
              <a:t>true</a:t>
            </a:r>
            <a:r>
              <a:rPr lang="de-AT" dirty="0"/>
              <a:t>, </a:t>
            </a:r>
          </a:p>
          <a:p>
            <a:r>
              <a:rPr lang="de-AT" dirty="0"/>
              <a:t>"</a:t>
            </a:r>
            <a:r>
              <a:rPr lang="de-AT" dirty="0" err="1"/>
              <a:t>isDeviceOwner</a:t>
            </a:r>
            <a:r>
              <a:rPr lang="de-AT" dirty="0"/>
              <a:t>": </a:t>
            </a:r>
            <a:r>
              <a:rPr lang="de-AT" dirty="0" err="1"/>
              <a:t>false</a:t>
            </a:r>
            <a:r>
              <a:rPr lang="de-AT" dirty="0"/>
              <a:t>, </a:t>
            </a:r>
          </a:p>
          <a:p>
            <a:r>
              <a:rPr lang="de-AT" dirty="0"/>
              <a:t>"</a:t>
            </a:r>
            <a:r>
              <a:rPr lang="de-AT" dirty="0" err="1"/>
              <a:t>internalStorageFreeSpace</a:t>
            </a:r>
            <a:r>
              <a:rPr lang="de-AT" dirty="0"/>
              <a:t>": 52745048064, </a:t>
            </a:r>
          </a:p>
          <a:p>
            <a:r>
              <a:rPr lang="de-AT" dirty="0"/>
              <a:t>"</a:t>
            </a:r>
            <a:r>
              <a:rPr lang="de-AT" dirty="0" err="1"/>
              <a:t>internalStorageTotalSpace</a:t>
            </a:r>
            <a:r>
              <a:rPr lang="de-AT" dirty="0"/>
              <a:t>": 57569271808, </a:t>
            </a:r>
          </a:p>
          <a:p>
            <a:r>
              <a:rPr lang="de-AT" dirty="0"/>
              <a:t>"</a:t>
            </a:r>
            <a:r>
              <a:rPr lang="de-AT" dirty="0" err="1"/>
              <a:t>ramUsedMemory</a:t>
            </a:r>
            <a:r>
              <a:rPr lang="de-AT" dirty="0"/>
              <a:t>": 1931280384, </a:t>
            </a:r>
          </a:p>
          <a:p>
            <a:r>
              <a:rPr lang="de-AT" dirty="0"/>
              <a:t>"</a:t>
            </a:r>
            <a:r>
              <a:rPr lang="de-AT" dirty="0" err="1"/>
              <a:t>ramFreeMemory</a:t>
            </a:r>
            <a:r>
              <a:rPr lang="de-AT" dirty="0"/>
              <a:t>": 1088348160, </a:t>
            </a:r>
          </a:p>
          <a:p>
            <a:r>
              <a:rPr lang="de-AT" dirty="0"/>
              <a:t>"</a:t>
            </a:r>
            <a:r>
              <a:rPr lang="de-AT" dirty="0" err="1"/>
              <a:t>ramTotalMemory</a:t>
            </a:r>
            <a:r>
              <a:rPr lang="de-AT" dirty="0"/>
              <a:t>": 3019628544, </a:t>
            </a:r>
          </a:p>
          <a:p>
            <a:r>
              <a:rPr lang="de-AT" dirty="0"/>
              <a:t>"</a:t>
            </a:r>
            <a:r>
              <a:rPr lang="de-AT" dirty="0" err="1"/>
              <a:t>appUsedMemory</a:t>
            </a:r>
            <a:r>
              <a:rPr lang="de-AT" dirty="0"/>
              <a:t>": 7137232, </a:t>
            </a:r>
          </a:p>
          <a:p>
            <a:r>
              <a:rPr lang="de-AT" dirty="0"/>
              <a:t>"</a:t>
            </a:r>
            <a:r>
              <a:rPr lang="de-AT" dirty="0" err="1"/>
              <a:t>appFreeMemory</a:t>
            </a:r>
            <a:r>
              <a:rPr lang="de-AT" dirty="0"/>
              <a:t>": 194189360, </a:t>
            </a:r>
          </a:p>
          <a:p>
            <a:r>
              <a:rPr lang="de-AT" dirty="0"/>
              <a:t>"</a:t>
            </a:r>
            <a:r>
              <a:rPr lang="de-AT" dirty="0" err="1"/>
              <a:t>appTotalMemory</a:t>
            </a:r>
            <a:r>
              <a:rPr lang="de-AT" dirty="0"/>
              <a:t>": 201326592, </a:t>
            </a:r>
          </a:p>
          <a:p>
            <a:r>
              <a:rPr lang="de-AT" dirty="0"/>
              <a:t>"</a:t>
            </a:r>
            <a:r>
              <a:rPr lang="de-AT" dirty="0" err="1"/>
              <a:t>audioVolumes</a:t>
            </a:r>
            <a:r>
              <a:rPr lang="de-AT" dirty="0"/>
              <a:t>": [ </a:t>
            </a:r>
          </a:p>
          <a:p>
            <a:r>
              <a:rPr lang="de-AT" dirty="0"/>
              <a:t>{ </a:t>
            </a:r>
          </a:p>
          <a:p>
            <a:r>
              <a:rPr lang="de-AT" dirty="0"/>
              <a:t>"4": 71 </a:t>
            </a:r>
          </a:p>
          <a:p>
            <a:r>
              <a:rPr lang="de-AT" dirty="0"/>
              <a:t>}, </a:t>
            </a:r>
          </a:p>
          <a:p>
            <a:r>
              <a:rPr lang="de-AT" dirty="0"/>
              <a:t>{ </a:t>
            </a:r>
          </a:p>
          <a:p>
            <a:r>
              <a:rPr lang="de-AT" dirty="0"/>
              <a:t>"8": 73 </a:t>
            </a:r>
          </a:p>
          <a:p>
            <a:r>
              <a:rPr lang="de-AT" dirty="0"/>
              <a:t>}, </a:t>
            </a:r>
          </a:p>
          <a:p>
            <a:r>
              <a:rPr lang="de-AT" dirty="0"/>
              <a:t>{ </a:t>
            </a:r>
          </a:p>
          <a:p>
            <a:r>
              <a:rPr lang="de-AT" dirty="0"/>
              <a:t>"5": 73 </a:t>
            </a:r>
          </a:p>
          <a:p>
            <a:r>
              <a:rPr lang="de-AT" dirty="0"/>
              <a:t>}, </a:t>
            </a:r>
          </a:p>
          <a:p>
            <a:r>
              <a:rPr lang="de-AT" dirty="0"/>
              <a:t>{ </a:t>
            </a:r>
          </a:p>
          <a:p>
            <a:r>
              <a:rPr lang="de-AT" dirty="0"/>
              <a:t>"3": 46 </a:t>
            </a:r>
          </a:p>
          <a:p>
            <a:r>
              <a:rPr lang="de-AT" dirty="0"/>
              <a:t>}, </a:t>
            </a:r>
          </a:p>
          <a:p>
            <a:r>
              <a:rPr lang="de-AT" dirty="0"/>
              <a:t>{ </a:t>
            </a:r>
          </a:p>
          <a:p>
            <a:r>
              <a:rPr lang="de-AT" dirty="0"/>
              <a:t>"1": 40 </a:t>
            </a:r>
          </a:p>
          <a:p>
            <a:r>
              <a:rPr lang="de-AT" dirty="0"/>
              <a:t>}, </a:t>
            </a:r>
          </a:p>
          <a:p>
            <a:r>
              <a:rPr lang="de-AT" dirty="0"/>
              <a:t>{ </a:t>
            </a:r>
          </a:p>
          <a:p>
            <a:r>
              <a:rPr lang="de-AT" dirty="0"/>
              <a:t>"0": 57 </a:t>
            </a:r>
          </a:p>
          <a:p>
            <a:r>
              <a:rPr lang="de-AT" dirty="0"/>
              <a:t>}, </a:t>
            </a:r>
          </a:p>
          <a:p>
            <a:r>
              <a:rPr lang="de-AT" dirty="0"/>
              <a:t>{ </a:t>
            </a:r>
          </a:p>
          <a:p>
            <a:r>
              <a:rPr lang="de-AT" dirty="0"/>
              <a:t>"2": 73 </a:t>
            </a:r>
          </a:p>
          <a:p>
            <a:r>
              <a:rPr lang="de-AT" dirty="0"/>
              <a:t>} </a:t>
            </a:r>
          </a:p>
          <a:p>
            <a:r>
              <a:rPr lang="de-AT" dirty="0"/>
              <a:t>], </a:t>
            </a:r>
          </a:p>
          <a:p>
            <a:r>
              <a:rPr lang="de-AT" dirty="0"/>
              <a:t>"</a:t>
            </a:r>
            <a:r>
              <a:rPr lang="de-AT" dirty="0" err="1"/>
              <a:t>rxBytesMobile</a:t>
            </a:r>
            <a:r>
              <a:rPr lang="de-AT" dirty="0"/>
              <a:t>": 0, </a:t>
            </a:r>
          </a:p>
          <a:p>
            <a:r>
              <a:rPr lang="de-AT" dirty="0"/>
              <a:t>"</a:t>
            </a:r>
            <a:r>
              <a:rPr lang="de-AT" dirty="0" err="1"/>
              <a:t>txBytesMobile</a:t>
            </a:r>
            <a:r>
              <a:rPr lang="de-AT" dirty="0"/>
              <a:t>": 0, </a:t>
            </a:r>
          </a:p>
          <a:p>
            <a:r>
              <a:rPr lang="de-AT" dirty="0"/>
              <a:t>"</a:t>
            </a:r>
            <a:r>
              <a:rPr lang="de-AT" dirty="0" err="1"/>
              <a:t>rxBytesWifi</a:t>
            </a:r>
            <a:r>
              <a:rPr lang="de-AT" dirty="0"/>
              <a:t>": 2608557288803, </a:t>
            </a:r>
          </a:p>
          <a:p>
            <a:r>
              <a:rPr lang="de-AT" dirty="0"/>
              <a:t>"</a:t>
            </a:r>
            <a:r>
              <a:rPr lang="de-AT" dirty="0" err="1"/>
              <a:t>txBytesWifi</a:t>
            </a:r>
            <a:r>
              <a:rPr lang="de-AT" dirty="0"/>
              <a:t>": 32860842833, </a:t>
            </a:r>
          </a:p>
          <a:p>
            <a:r>
              <a:rPr lang="de-AT" dirty="0"/>
              <a:t>"</a:t>
            </a:r>
            <a:r>
              <a:rPr lang="de-AT" dirty="0" err="1"/>
              <a:t>installerSource</a:t>
            </a:r>
            <a:r>
              <a:rPr lang="de-AT" dirty="0"/>
              <a:t>": "</a:t>
            </a:r>
            <a:r>
              <a:rPr lang="de-AT" dirty="0" err="1"/>
              <a:t>com.android.vending</a:t>
            </a:r>
            <a:r>
              <a:rPr lang="de-AT" dirty="0"/>
              <a:t>", </a:t>
            </a:r>
          </a:p>
          <a:p>
            <a:r>
              <a:rPr lang="de-AT" dirty="0"/>
              <a:t>"</a:t>
            </a:r>
            <a:r>
              <a:rPr lang="de-AT" dirty="0" err="1"/>
              <a:t>timestamp</a:t>
            </a:r>
            <a:r>
              <a:rPr lang="de-AT" dirty="0"/>
              <a:t>": 1741535251436, </a:t>
            </a:r>
          </a:p>
          <a:p>
            <a:r>
              <a:rPr lang="de-AT" dirty="0"/>
              <a:t>"</a:t>
            </a:r>
            <a:r>
              <a:rPr lang="de-AT" dirty="0" err="1"/>
              <a:t>scopedStorage</a:t>
            </a:r>
            <a:r>
              <a:rPr lang="de-AT" dirty="0"/>
              <a:t>": </a:t>
            </a:r>
            <a:r>
              <a:rPr lang="de-AT" dirty="0" err="1"/>
              <a:t>false</a:t>
            </a:r>
            <a:r>
              <a:rPr lang="de-AT" dirty="0"/>
              <a:t>, </a:t>
            </a:r>
          </a:p>
          <a:p>
            <a:r>
              <a:rPr lang="de-AT" dirty="0"/>
              <a:t>"</a:t>
            </a:r>
            <a:r>
              <a:rPr lang="de-AT" dirty="0" err="1"/>
              <a:t>displayHeightPixels</a:t>
            </a:r>
            <a:r>
              <a:rPr lang="de-AT" dirty="0"/>
              <a:t>": 1200, </a:t>
            </a:r>
          </a:p>
          <a:p>
            <a:r>
              <a:rPr lang="de-AT" dirty="0"/>
              <a:t>"</a:t>
            </a:r>
            <a:r>
              <a:rPr lang="de-AT" dirty="0" err="1"/>
              <a:t>displayWidthPixels</a:t>
            </a:r>
            <a:r>
              <a:rPr lang="de-AT" dirty="0"/>
              <a:t>": 1920, </a:t>
            </a:r>
          </a:p>
          <a:p>
            <a:r>
              <a:rPr lang="de-AT" dirty="0"/>
              <a:t>"</a:t>
            </a:r>
            <a:r>
              <a:rPr lang="de-AT" dirty="0" err="1"/>
              <a:t>isMenuOpen</a:t>
            </a:r>
            <a:r>
              <a:rPr lang="de-AT" dirty="0"/>
              <a:t>": </a:t>
            </a:r>
            <a:r>
              <a:rPr lang="de-AT" dirty="0" err="1"/>
              <a:t>false</a:t>
            </a:r>
            <a:r>
              <a:rPr lang="de-AT" dirty="0"/>
              <a:t>, </a:t>
            </a:r>
          </a:p>
          <a:p>
            <a:r>
              <a:rPr lang="de-AT" dirty="0"/>
              <a:t>"</a:t>
            </a:r>
            <a:r>
              <a:rPr lang="de-AT" dirty="0" err="1"/>
              <a:t>topFragmentTag</a:t>
            </a:r>
            <a:r>
              <a:rPr lang="de-AT" dirty="0"/>
              <a:t>": "", </a:t>
            </a:r>
          </a:p>
          <a:p>
            <a:r>
              <a:rPr lang="de-AT" dirty="0"/>
              <a:t>"</a:t>
            </a:r>
            <a:r>
              <a:rPr lang="de-AT" dirty="0" err="1"/>
              <a:t>systemSigned</a:t>
            </a:r>
            <a:r>
              <a:rPr lang="de-AT" dirty="0"/>
              <a:t>": </a:t>
            </a:r>
            <a:r>
              <a:rPr lang="de-AT" dirty="0" err="1"/>
              <a:t>false</a:t>
            </a:r>
            <a:r>
              <a:rPr lang="de-AT" dirty="0"/>
              <a:t>, </a:t>
            </a:r>
          </a:p>
          <a:p>
            <a:r>
              <a:rPr lang="de-AT" dirty="0"/>
              <a:t>"</a:t>
            </a:r>
            <a:r>
              <a:rPr lang="de-AT" dirty="0" err="1"/>
              <a:t>isInDaydream</a:t>
            </a:r>
            <a:r>
              <a:rPr lang="de-AT" dirty="0"/>
              <a:t>": </a:t>
            </a:r>
            <a:r>
              <a:rPr lang="de-AT" dirty="0" err="1"/>
              <a:t>false</a:t>
            </a:r>
            <a:r>
              <a:rPr lang="de-AT" dirty="0"/>
              <a:t>, </a:t>
            </a:r>
          </a:p>
          <a:p>
            <a:r>
              <a:rPr lang="de-AT" dirty="0"/>
              <a:t>"</a:t>
            </a:r>
            <a:r>
              <a:rPr lang="de-AT" dirty="0" err="1"/>
              <a:t>appStartTime</a:t>
            </a:r>
            <a:r>
              <a:rPr lang="de-AT" dirty="0"/>
              <a:t>": "2025-03-09 16:36:45+0100", </a:t>
            </a:r>
          </a:p>
          <a:p>
            <a:r>
              <a:rPr lang="de-AT" dirty="0"/>
              <a:t>"</a:t>
            </a:r>
            <a:r>
              <a:rPr lang="de-AT" dirty="0" err="1"/>
              <a:t>isRooted</a:t>
            </a:r>
            <a:r>
              <a:rPr lang="de-AT" dirty="0"/>
              <a:t>": </a:t>
            </a:r>
            <a:r>
              <a:rPr lang="de-AT" dirty="0" err="1"/>
              <a:t>false</a:t>
            </a:r>
            <a:r>
              <a:rPr lang="de-AT" dirty="0"/>
              <a:t>, </a:t>
            </a:r>
          </a:p>
          <a:p>
            <a:r>
              <a:rPr lang="de-AT" dirty="0"/>
              <a:t>"</a:t>
            </a:r>
            <a:r>
              <a:rPr lang="de-AT" dirty="0" err="1"/>
              <a:t>isLicensed</a:t>
            </a:r>
            <a:r>
              <a:rPr lang="de-AT" dirty="0"/>
              <a:t>": </a:t>
            </a:r>
            <a:r>
              <a:rPr lang="de-AT" dirty="0" err="1"/>
              <a:t>true</a:t>
            </a:r>
            <a:r>
              <a:rPr lang="de-AT" dirty="0"/>
              <a:t>, </a:t>
            </a:r>
          </a:p>
          <a:p>
            <a:r>
              <a:rPr lang="de-AT" dirty="0"/>
              <a:t>"</a:t>
            </a:r>
            <a:r>
              <a:rPr lang="de-AT" dirty="0" err="1"/>
              <a:t>isInScreensaver</a:t>
            </a:r>
            <a:r>
              <a:rPr lang="de-AT" dirty="0"/>
              <a:t>": </a:t>
            </a:r>
            <a:r>
              <a:rPr lang="de-AT" dirty="0" err="1"/>
              <a:t>true</a:t>
            </a:r>
            <a:r>
              <a:rPr lang="de-AT" dirty="0"/>
              <a:t>, </a:t>
            </a:r>
          </a:p>
          <a:p>
            <a:r>
              <a:rPr lang="de-AT" dirty="0"/>
              <a:t>"</a:t>
            </a:r>
            <a:r>
              <a:rPr lang="de-AT" dirty="0" err="1"/>
              <a:t>kioskLocked</a:t>
            </a:r>
            <a:r>
              <a:rPr lang="de-AT" dirty="0"/>
              <a:t>": </a:t>
            </a:r>
            <a:r>
              <a:rPr lang="de-AT" dirty="0" err="1"/>
              <a:t>true</a:t>
            </a:r>
            <a:r>
              <a:rPr lang="de-AT" dirty="0"/>
              <a:t>, </a:t>
            </a:r>
          </a:p>
          <a:p>
            <a:r>
              <a:rPr lang="de-AT" dirty="0"/>
              <a:t>"</a:t>
            </a:r>
            <a:r>
              <a:rPr lang="de-AT" dirty="0" err="1"/>
              <a:t>isInForcedSleep</a:t>
            </a:r>
            <a:r>
              <a:rPr lang="de-AT" dirty="0"/>
              <a:t>": </a:t>
            </a:r>
            <a:r>
              <a:rPr lang="de-AT" dirty="0" err="1"/>
              <a:t>false</a:t>
            </a:r>
            <a:r>
              <a:rPr lang="de-AT" dirty="0"/>
              <a:t>, </a:t>
            </a:r>
          </a:p>
          <a:p>
            <a:r>
              <a:rPr lang="de-AT" dirty="0"/>
              <a:t>"</a:t>
            </a:r>
            <a:r>
              <a:rPr lang="de-AT" dirty="0" err="1"/>
              <a:t>lastUserInteractionTime</a:t>
            </a:r>
            <a:r>
              <a:rPr lang="de-AT" dirty="0"/>
              <a:t>": 1741535232487, </a:t>
            </a:r>
          </a:p>
          <a:p>
            <a:r>
              <a:rPr lang="de-AT" dirty="0"/>
              <a:t>"</a:t>
            </a:r>
            <a:r>
              <a:rPr lang="de-AT" dirty="0" err="1"/>
              <a:t>maintenanceMode</a:t>
            </a:r>
            <a:r>
              <a:rPr lang="de-AT" dirty="0"/>
              <a:t>": </a:t>
            </a:r>
            <a:r>
              <a:rPr lang="de-AT" dirty="0" err="1"/>
              <a:t>false</a:t>
            </a:r>
            <a:r>
              <a:rPr lang="de-AT" dirty="0"/>
              <a:t>, </a:t>
            </a:r>
          </a:p>
          <a:p>
            <a:r>
              <a:rPr lang="de-AT" dirty="0"/>
              <a:t>"</a:t>
            </a:r>
            <a:r>
              <a:rPr lang="de-AT" dirty="0" err="1"/>
              <a:t>kioskMode</a:t>
            </a:r>
            <a:r>
              <a:rPr lang="de-AT" dirty="0"/>
              <a:t>": </a:t>
            </a:r>
            <a:r>
              <a:rPr lang="de-AT" dirty="0" err="1"/>
              <a:t>true</a:t>
            </a:r>
            <a:r>
              <a:rPr lang="de-AT" dirty="0"/>
              <a:t>, </a:t>
            </a:r>
          </a:p>
          <a:p>
            <a:r>
              <a:rPr lang="de-AT" dirty="0"/>
              <a:t>"</a:t>
            </a:r>
            <a:r>
              <a:rPr lang="de-AT" dirty="0" err="1"/>
              <a:t>startUrl</a:t>
            </a:r>
            <a:r>
              <a:rPr lang="de-AT" dirty="0"/>
              <a:t>": "http://192.168.1.4:8123/</a:t>
            </a:r>
            <a:r>
              <a:rPr lang="de-AT" dirty="0" err="1"/>
              <a:t>dashboard-tablet</a:t>
            </a:r>
            <a:r>
              <a:rPr lang="de-AT" dirty="0"/>
              <a:t>/0", </a:t>
            </a:r>
          </a:p>
          <a:p>
            <a:r>
              <a:rPr lang="de-AT" dirty="0"/>
              <a:t>"</a:t>
            </a:r>
            <a:r>
              <a:rPr lang="de-AT" dirty="0" err="1"/>
              <a:t>currentTabIndex</a:t>
            </a:r>
            <a:r>
              <a:rPr lang="de-AT" dirty="0"/>
              <a:t>": 0, </a:t>
            </a:r>
          </a:p>
          <a:p>
            <a:r>
              <a:rPr lang="de-AT" dirty="0"/>
              <a:t>"</a:t>
            </a:r>
            <a:r>
              <a:rPr lang="de-AT" dirty="0" err="1"/>
              <a:t>motionDetectorStarted</a:t>
            </a:r>
            <a:r>
              <a:rPr lang="de-AT" dirty="0"/>
              <a:t>": </a:t>
            </a:r>
            <a:r>
              <a:rPr lang="de-AT" dirty="0" err="1"/>
              <a:t>true</a:t>
            </a:r>
            <a:r>
              <a:rPr lang="de-AT" dirty="0"/>
              <a:t>, </a:t>
            </a:r>
          </a:p>
          <a:p>
            <a:r>
              <a:rPr lang="de-AT" dirty="0"/>
              <a:t>"</a:t>
            </a:r>
            <a:r>
              <a:rPr lang="de-AT" dirty="0" err="1"/>
              <a:t>mqttConnected</a:t>
            </a:r>
            <a:r>
              <a:rPr lang="de-AT" dirty="0"/>
              <a:t>": </a:t>
            </a:r>
            <a:r>
              <a:rPr lang="de-AT" dirty="0" err="1"/>
              <a:t>true</a:t>
            </a:r>
            <a:r>
              <a:rPr lang="de-AT" dirty="0"/>
              <a:t>, </a:t>
            </a:r>
          </a:p>
          <a:p>
            <a:r>
              <a:rPr lang="de-AT" dirty="0"/>
              <a:t>"</a:t>
            </a:r>
            <a:r>
              <a:rPr lang="de-AT" dirty="0" err="1"/>
              <a:t>currentPageUrl</a:t>
            </a:r>
            <a:r>
              <a:rPr lang="de-AT" dirty="0"/>
              <a:t>": "http://192.168.1.4:8123/</a:t>
            </a:r>
            <a:r>
              <a:rPr lang="de-AT" dirty="0" err="1"/>
              <a:t>dashboard-tablet</a:t>
            </a:r>
            <a:r>
              <a:rPr lang="de-AT" dirty="0"/>
              <a:t>/0", </a:t>
            </a:r>
          </a:p>
          <a:p>
            <a:r>
              <a:rPr lang="de-AT" dirty="0"/>
              <a:t>"</a:t>
            </a:r>
            <a:r>
              <a:rPr lang="de-AT" dirty="0" err="1"/>
              <a:t>sensorInfo</a:t>
            </a:r>
            <a:r>
              <a:rPr lang="de-AT" dirty="0"/>
              <a:t>": [] </a:t>
            </a:r>
          </a:p>
          <a:p>
            <a:r>
              <a:rPr lang="de-AT" dirty="0"/>
              <a:t>}</a:t>
            </a:r>
          </a:p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6EAC6C9-0F3A-40E0-896B-88DE66496CB5}" type="slidenum">
              <a:rPr lang="de-AT" smtClean="0"/>
              <a:pPr>
                <a:defRPr/>
              </a:pPr>
              <a:t>71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5408568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b="1" dirty="0"/>
              <a:t>✅ Lösung: Zweite Automatisierung zur Absicherung des Ladens</a:t>
            </a:r>
          </a:p>
          <a:p>
            <a:r>
              <a:rPr lang="de-AT" dirty="0"/>
              <a:t>Da deine Automatisierung manchmal versagt und das Tablet ganz entlädt, soll eine zweite Automatisierung greifen, falls der Akkustand unter </a:t>
            </a:r>
            <a:r>
              <a:rPr lang="de-AT" b="1" dirty="0"/>
              <a:t>10 %</a:t>
            </a:r>
            <a:r>
              <a:rPr lang="de-AT" dirty="0"/>
              <a:t> fällt.</a:t>
            </a:r>
          </a:p>
          <a:p>
            <a:r>
              <a:rPr lang="de-AT" dirty="0"/>
              <a:t>📌 </a:t>
            </a:r>
            <a:r>
              <a:rPr lang="de-AT" b="1" dirty="0"/>
              <a:t>Voraussetzungen:</a:t>
            </a:r>
            <a:endParaRPr lang="de-AT" dirty="0"/>
          </a:p>
          <a:p>
            <a:pPr>
              <a:buFont typeface="Arial" panose="020B0604020202020204" pitchFamily="34" charset="0"/>
              <a:buChar char="•"/>
            </a:pPr>
            <a:r>
              <a:rPr lang="de-AT" dirty="0"/>
              <a:t>Dein Tablet sendet regelmäßig seinen </a:t>
            </a:r>
            <a:r>
              <a:rPr lang="de-AT" dirty="0" err="1"/>
              <a:t>batteryLevel</a:t>
            </a:r>
            <a:r>
              <a:rPr lang="de-AT" dirty="0"/>
              <a:t> über MQTT.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AT" dirty="0"/>
              <a:t>Ein MQTT-gesteuerter Switch (</a:t>
            </a:r>
            <a:r>
              <a:rPr lang="de-AT" dirty="0" err="1"/>
              <a:t>switch.tablet_laden</a:t>
            </a:r>
            <a:r>
              <a:rPr lang="de-AT" dirty="0"/>
              <a:t>) kann das Laden ein- und ausschalten.</a:t>
            </a:r>
          </a:p>
          <a:p>
            <a:r>
              <a:rPr lang="de-AT" b="1" dirty="0"/>
              <a:t>📝 Home </a:t>
            </a:r>
            <a:r>
              <a:rPr lang="de-AT" b="1" dirty="0" err="1"/>
              <a:t>Assistant</a:t>
            </a:r>
            <a:r>
              <a:rPr lang="de-AT" b="1" dirty="0"/>
              <a:t> Automatisierung (YAML)</a:t>
            </a:r>
          </a:p>
          <a:p>
            <a:r>
              <a:rPr lang="de-AT" dirty="0"/>
              <a:t>Füge diese </a:t>
            </a:r>
            <a:r>
              <a:rPr lang="de-AT" b="1" dirty="0"/>
              <a:t>zusätzliche Automatisierung</a:t>
            </a:r>
            <a:r>
              <a:rPr lang="de-AT" dirty="0"/>
              <a:t> in Home </a:t>
            </a:r>
            <a:r>
              <a:rPr lang="de-AT" dirty="0" err="1"/>
              <a:t>Assistant</a:t>
            </a:r>
            <a:r>
              <a:rPr lang="de-AT" dirty="0"/>
              <a:t> hinzu:</a:t>
            </a:r>
          </a:p>
          <a:p>
            <a:r>
              <a:rPr lang="de-AT" dirty="0" err="1"/>
              <a:t>yaml</a:t>
            </a:r>
            <a:endParaRPr lang="de-AT" dirty="0"/>
          </a:p>
          <a:p>
            <a:r>
              <a:rPr lang="de-AT" dirty="0" err="1"/>
              <a:t>KopierenBearbeiten</a:t>
            </a:r>
            <a:endParaRPr lang="de-AT" dirty="0"/>
          </a:p>
          <a:p>
            <a:pPr rtl="0"/>
            <a:r>
              <a:rPr lang="de-AT" dirty="0"/>
              <a:t>alias: "Tablet Notfall-Ladeautomatisierung" </a:t>
            </a:r>
            <a:r>
              <a:rPr lang="de-AT" dirty="0" err="1"/>
              <a:t>trigger</a:t>
            </a:r>
            <a:r>
              <a:rPr lang="de-AT" dirty="0"/>
              <a:t>: - </a:t>
            </a:r>
            <a:r>
              <a:rPr lang="de-AT" dirty="0" err="1"/>
              <a:t>platform</a:t>
            </a:r>
            <a:r>
              <a:rPr lang="de-AT" dirty="0"/>
              <a:t>: </a:t>
            </a:r>
            <a:r>
              <a:rPr lang="de-AT" dirty="0" err="1"/>
              <a:t>mqtt</a:t>
            </a:r>
            <a:r>
              <a:rPr lang="de-AT" dirty="0"/>
              <a:t> </a:t>
            </a:r>
            <a:r>
              <a:rPr lang="de-AT" dirty="0" err="1"/>
              <a:t>topic</a:t>
            </a:r>
            <a:r>
              <a:rPr lang="de-AT" dirty="0"/>
              <a:t>: "</a:t>
            </a:r>
            <a:r>
              <a:rPr lang="de-AT" dirty="0" err="1"/>
              <a:t>fullykiosk</a:t>
            </a:r>
            <a:r>
              <a:rPr lang="de-AT" dirty="0"/>
              <a:t>/</a:t>
            </a:r>
            <a:r>
              <a:rPr lang="de-AT" dirty="0" err="1"/>
              <a:t>GalaxyTabA</a:t>
            </a:r>
            <a:r>
              <a:rPr lang="de-AT" dirty="0"/>
              <a:t>/info" # Passe das MQTT-Topic an! </a:t>
            </a:r>
            <a:r>
              <a:rPr lang="de-AT" dirty="0" err="1"/>
              <a:t>condition</a:t>
            </a:r>
            <a:r>
              <a:rPr lang="de-AT" dirty="0"/>
              <a:t>: - </a:t>
            </a:r>
            <a:r>
              <a:rPr lang="de-AT" dirty="0" err="1"/>
              <a:t>condition</a:t>
            </a:r>
            <a:r>
              <a:rPr lang="de-AT" dirty="0"/>
              <a:t>: </a:t>
            </a:r>
            <a:r>
              <a:rPr lang="de-AT" dirty="0" err="1"/>
              <a:t>template</a:t>
            </a:r>
            <a:r>
              <a:rPr lang="de-AT" dirty="0"/>
              <a:t> </a:t>
            </a:r>
            <a:r>
              <a:rPr lang="de-AT" dirty="0" err="1"/>
              <a:t>value_template</a:t>
            </a:r>
            <a:r>
              <a:rPr lang="de-AT" dirty="0"/>
              <a:t>: "{{ </a:t>
            </a:r>
            <a:r>
              <a:rPr lang="de-AT" dirty="0" err="1"/>
              <a:t>trigger.payload_json.batteryLevel</a:t>
            </a:r>
            <a:r>
              <a:rPr lang="de-AT" dirty="0"/>
              <a:t> | </a:t>
            </a:r>
            <a:r>
              <a:rPr lang="de-AT" dirty="0" err="1"/>
              <a:t>int</a:t>
            </a:r>
            <a:r>
              <a:rPr lang="de-AT" dirty="0"/>
              <a:t> &lt; 10 }}" - </a:t>
            </a:r>
            <a:r>
              <a:rPr lang="de-AT" dirty="0" err="1"/>
              <a:t>condition</a:t>
            </a:r>
            <a:r>
              <a:rPr lang="de-AT" dirty="0"/>
              <a:t>: </a:t>
            </a:r>
            <a:r>
              <a:rPr lang="de-AT" dirty="0" err="1"/>
              <a:t>state</a:t>
            </a:r>
            <a:r>
              <a:rPr lang="de-AT" dirty="0"/>
              <a:t> </a:t>
            </a:r>
            <a:r>
              <a:rPr lang="de-AT" dirty="0" err="1"/>
              <a:t>entity_id</a:t>
            </a:r>
            <a:r>
              <a:rPr lang="de-AT" dirty="0"/>
              <a:t>: </a:t>
            </a:r>
            <a:r>
              <a:rPr lang="de-AT" dirty="0" err="1"/>
              <a:t>switch.tablet_laden</a:t>
            </a:r>
            <a:r>
              <a:rPr lang="de-AT" dirty="0"/>
              <a:t> </a:t>
            </a:r>
            <a:r>
              <a:rPr lang="de-AT" dirty="0" err="1"/>
              <a:t>state</a:t>
            </a:r>
            <a:r>
              <a:rPr lang="de-AT" dirty="0"/>
              <a:t>: "off" </a:t>
            </a:r>
            <a:r>
              <a:rPr lang="de-AT" dirty="0" err="1"/>
              <a:t>action</a:t>
            </a:r>
            <a:r>
              <a:rPr lang="de-AT" dirty="0"/>
              <a:t>: - service: </a:t>
            </a:r>
            <a:r>
              <a:rPr lang="de-AT" dirty="0" err="1"/>
              <a:t>switch.turn_on</a:t>
            </a:r>
            <a:r>
              <a:rPr lang="de-AT" dirty="0"/>
              <a:t> </a:t>
            </a:r>
            <a:r>
              <a:rPr lang="de-AT" dirty="0" err="1"/>
              <a:t>target</a:t>
            </a:r>
            <a:r>
              <a:rPr lang="de-AT" dirty="0"/>
              <a:t>: </a:t>
            </a:r>
            <a:r>
              <a:rPr lang="de-AT" dirty="0" err="1"/>
              <a:t>entity_id</a:t>
            </a:r>
            <a:r>
              <a:rPr lang="de-AT" dirty="0"/>
              <a:t>: </a:t>
            </a:r>
            <a:r>
              <a:rPr lang="de-AT" dirty="0" err="1"/>
              <a:t>switch.tablet_laden</a:t>
            </a:r>
            <a:r>
              <a:rPr lang="de-AT" dirty="0"/>
              <a:t> </a:t>
            </a:r>
            <a:r>
              <a:rPr lang="de-AT" dirty="0" err="1"/>
              <a:t>mode</a:t>
            </a:r>
            <a:r>
              <a:rPr lang="de-AT" dirty="0"/>
              <a:t>: </a:t>
            </a:r>
            <a:r>
              <a:rPr lang="de-AT" dirty="0" err="1"/>
              <a:t>single</a:t>
            </a:r>
            <a:r>
              <a:rPr lang="de-AT" dirty="0"/>
              <a:t> </a:t>
            </a:r>
          </a:p>
          <a:p>
            <a:r>
              <a:rPr lang="de-AT" b="1" dirty="0"/>
              <a:t>🔍 Erklärung</a:t>
            </a:r>
          </a:p>
          <a:p>
            <a:pPr>
              <a:buFont typeface="+mj-lt"/>
              <a:buAutoNum type="arabicPeriod"/>
            </a:pPr>
            <a:r>
              <a:rPr lang="de-AT" b="1" dirty="0"/>
              <a:t>Trigger:</a:t>
            </a:r>
            <a:endParaRPr lang="de-AT" dirty="0"/>
          </a:p>
          <a:p>
            <a:pPr marL="742950" lvl="1" indent="-285750">
              <a:buFont typeface="+mj-lt"/>
              <a:buAutoNum type="arabicPeriod"/>
            </a:pPr>
            <a:r>
              <a:rPr lang="de-AT" dirty="0"/>
              <a:t>Die Automatisierung wird aktiviert, wenn eine MQTT-Nachricht auf dem Topic "</a:t>
            </a:r>
            <a:r>
              <a:rPr lang="de-AT" dirty="0" err="1"/>
              <a:t>fullykiosk</a:t>
            </a:r>
            <a:r>
              <a:rPr lang="de-AT" dirty="0"/>
              <a:t>/</a:t>
            </a:r>
            <a:r>
              <a:rPr lang="de-AT" dirty="0" err="1"/>
              <a:t>GalaxyTabA</a:t>
            </a:r>
            <a:r>
              <a:rPr lang="de-AT" dirty="0"/>
              <a:t>/info" empfangen wird.</a:t>
            </a:r>
          </a:p>
          <a:p>
            <a:pPr marL="742950" lvl="1" indent="-285750">
              <a:buFont typeface="+mj-lt"/>
              <a:buAutoNum type="arabicPeriod"/>
            </a:pPr>
            <a:r>
              <a:rPr lang="de-AT" dirty="0"/>
              <a:t>Das </a:t>
            </a:r>
            <a:r>
              <a:rPr lang="de-AT" dirty="0" err="1"/>
              <a:t>batteryLevel</a:t>
            </a:r>
            <a:r>
              <a:rPr lang="de-AT" dirty="0"/>
              <a:t>-Feld aus dem JSON wird ausgelesen.</a:t>
            </a:r>
          </a:p>
          <a:p>
            <a:pPr>
              <a:buFont typeface="+mj-lt"/>
              <a:buAutoNum type="arabicPeriod"/>
            </a:pPr>
            <a:r>
              <a:rPr lang="de-AT" b="1" dirty="0"/>
              <a:t>Bedingungen:</a:t>
            </a:r>
            <a:endParaRPr lang="de-AT" dirty="0"/>
          </a:p>
          <a:p>
            <a:pPr marL="742950" lvl="1" indent="-285750">
              <a:buFont typeface="+mj-lt"/>
              <a:buAutoNum type="arabicPeriod"/>
            </a:pPr>
            <a:r>
              <a:rPr lang="de-AT" b="1" dirty="0" err="1"/>
              <a:t>batteryLevel</a:t>
            </a:r>
            <a:r>
              <a:rPr lang="de-AT" b="1" dirty="0"/>
              <a:t> &lt; 10</a:t>
            </a:r>
            <a:r>
              <a:rPr lang="de-AT" dirty="0"/>
              <a:t>, also wenn der Akkustand unter 10 % fällt.</a:t>
            </a:r>
          </a:p>
          <a:p>
            <a:pPr marL="742950" lvl="1" indent="-285750">
              <a:buFont typeface="+mj-lt"/>
              <a:buAutoNum type="arabicPeriod"/>
            </a:pPr>
            <a:r>
              <a:rPr lang="de-AT" b="1" dirty="0"/>
              <a:t>Der Ladeswitch (</a:t>
            </a:r>
            <a:r>
              <a:rPr lang="de-AT" b="1" dirty="0" err="1"/>
              <a:t>switch.tablet_laden</a:t>
            </a:r>
            <a:r>
              <a:rPr lang="de-AT" b="1" dirty="0"/>
              <a:t>) ist ausgeschaltet</a:t>
            </a:r>
            <a:r>
              <a:rPr lang="de-AT" dirty="0"/>
              <a:t>, um doppeltes Einschalten zu verhindern.</a:t>
            </a:r>
          </a:p>
          <a:p>
            <a:pPr>
              <a:buFont typeface="+mj-lt"/>
              <a:buAutoNum type="arabicPeriod"/>
            </a:pPr>
            <a:r>
              <a:rPr lang="de-AT" b="1" dirty="0"/>
              <a:t>Aktion:</a:t>
            </a:r>
            <a:endParaRPr lang="de-AT" dirty="0"/>
          </a:p>
          <a:p>
            <a:pPr marL="742950" lvl="1" indent="-285750">
              <a:buFont typeface="+mj-lt"/>
              <a:buAutoNum type="arabicPeriod"/>
            </a:pPr>
            <a:r>
              <a:rPr lang="de-AT" b="1" dirty="0"/>
              <a:t>Schaltet den Switch ein</a:t>
            </a:r>
            <a:r>
              <a:rPr lang="de-AT" dirty="0"/>
              <a:t>, der das Tablet auflädt.</a:t>
            </a:r>
          </a:p>
          <a:p>
            <a:r>
              <a:rPr lang="de-AT" b="1" dirty="0"/>
              <a:t>🚀 Was passiert jetzt?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AT" dirty="0"/>
              <a:t>Falls deine erste Ladeautomatisierung aus irgendeinem Grund </a:t>
            </a:r>
            <a:r>
              <a:rPr lang="de-AT" b="1" dirty="0"/>
              <a:t>nicht funktioniert</a:t>
            </a:r>
            <a:r>
              <a:rPr lang="de-AT" dirty="0"/>
              <a:t>, greift diese zweite Regel als Backup.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AT" dirty="0"/>
              <a:t>Sie stellt sicher, dass der Ladestecker </a:t>
            </a:r>
            <a:r>
              <a:rPr lang="de-AT" b="1" dirty="0"/>
              <a:t>bei unter 10 % Akkustand eingeschaltet wird</a:t>
            </a:r>
            <a:r>
              <a:rPr lang="de-AT" dirty="0"/>
              <a:t>, falls er aus ist.</a:t>
            </a:r>
          </a:p>
          <a:p>
            <a:r>
              <a:rPr lang="de-AT" dirty="0"/>
              <a:t>Falls du weitere Anpassungen brauchst oder das MQTT-Topic anders heißt, sag Bescheid! 😊</a:t>
            </a:r>
          </a:p>
          <a:p>
            <a:r>
              <a:rPr lang="de-AT" dirty="0"/>
              <a:t>4o</a:t>
            </a:r>
          </a:p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6EAC6C9-0F3A-40E0-896B-88DE66496CB5}" type="slidenum">
              <a:rPr lang="de-AT" smtClean="0"/>
              <a:pPr>
                <a:defRPr/>
              </a:pPr>
              <a:t>72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9975807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b="1" dirty="0"/>
              <a:t>Lösung: Home </a:t>
            </a:r>
            <a:r>
              <a:rPr lang="de-AT" b="1" dirty="0" err="1"/>
              <a:t>Assistant</a:t>
            </a:r>
            <a:r>
              <a:rPr lang="de-AT" b="1" dirty="0"/>
              <a:t> Automatisierung für MQTT-Timeout &amp; Benachrichtigung</a:t>
            </a:r>
          </a:p>
          <a:p>
            <a:r>
              <a:rPr lang="de-AT" dirty="0"/>
              <a:t>Du möchtest eine </a:t>
            </a:r>
            <a:r>
              <a:rPr lang="de-AT" b="1" dirty="0"/>
              <a:t>Benachrichtigung auf dein Handy (</a:t>
            </a:r>
            <a:r>
              <a:rPr lang="de-AT" b="1" dirty="0" err="1"/>
              <a:t>mobile_app_geralds_handy</a:t>
            </a:r>
            <a:r>
              <a:rPr lang="de-AT" b="1" dirty="0"/>
              <a:t>)</a:t>
            </a:r>
            <a:r>
              <a:rPr lang="de-AT" dirty="0"/>
              <a:t> erhalten, wenn das MQTT-Device-Info-Topic </a:t>
            </a:r>
            <a:r>
              <a:rPr lang="de-AT" b="1" dirty="0"/>
              <a:t>fully/</a:t>
            </a:r>
            <a:r>
              <a:rPr lang="de-AT" b="1" dirty="0" err="1"/>
              <a:t>deviceinfo</a:t>
            </a:r>
            <a:r>
              <a:rPr lang="de-AT" b="1" dirty="0"/>
              <a:t>/38993a45-e204cf53</a:t>
            </a:r>
            <a:r>
              <a:rPr lang="de-AT" dirty="0"/>
              <a:t> länger als 30 Minuten keine neue Nachricht bekommt.</a:t>
            </a:r>
          </a:p>
          <a:p>
            <a:r>
              <a:rPr lang="de-AT" b="1" dirty="0"/>
              <a:t>📝 Automatisierung (YAML)</a:t>
            </a:r>
          </a:p>
          <a:p>
            <a:r>
              <a:rPr lang="de-AT" dirty="0"/>
              <a:t>Füge diese Automatisierung zu Home </a:t>
            </a:r>
            <a:r>
              <a:rPr lang="de-AT" dirty="0" err="1"/>
              <a:t>Assistant</a:t>
            </a:r>
            <a:r>
              <a:rPr lang="de-AT" dirty="0"/>
              <a:t> hinzu:</a:t>
            </a:r>
          </a:p>
          <a:p>
            <a:r>
              <a:rPr lang="de-AT" dirty="0" err="1"/>
              <a:t>yaml</a:t>
            </a:r>
            <a:endParaRPr lang="de-AT" dirty="0"/>
          </a:p>
          <a:p>
            <a:r>
              <a:rPr lang="de-AT" dirty="0" err="1"/>
              <a:t>KopierenBearbeiten</a:t>
            </a:r>
            <a:endParaRPr lang="de-AT" dirty="0"/>
          </a:p>
          <a:p>
            <a:pPr rtl="0"/>
            <a:r>
              <a:rPr lang="de-AT" dirty="0"/>
              <a:t>alias: "Benachrichtigung bei fehlenden MQTT-Daten vom Tablet" </a:t>
            </a:r>
            <a:r>
              <a:rPr lang="de-AT" dirty="0" err="1"/>
              <a:t>trigger</a:t>
            </a:r>
            <a:r>
              <a:rPr lang="de-AT" dirty="0"/>
              <a:t>: - </a:t>
            </a:r>
            <a:r>
              <a:rPr lang="de-AT" dirty="0" err="1"/>
              <a:t>platform</a:t>
            </a:r>
            <a:r>
              <a:rPr lang="de-AT" dirty="0"/>
              <a:t>: </a:t>
            </a:r>
            <a:r>
              <a:rPr lang="de-AT" dirty="0" err="1"/>
              <a:t>state</a:t>
            </a:r>
            <a:r>
              <a:rPr lang="de-AT" dirty="0"/>
              <a:t> </a:t>
            </a:r>
            <a:r>
              <a:rPr lang="de-AT" dirty="0" err="1"/>
              <a:t>entity_id</a:t>
            </a:r>
            <a:r>
              <a:rPr lang="de-AT" dirty="0"/>
              <a:t>: </a:t>
            </a:r>
            <a:r>
              <a:rPr lang="de-AT" dirty="0" err="1"/>
              <a:t>sensor.last_fully_update</a:t>
            </a:r>
            <a:r>
              <a:rPr lang="de-AT" dirty="0"/>
              <a:t> # Hilfssensor für den letzten Update-Zeitpunkt </a:t>
            </a:r>
            <a:r>
              <a:rPr lang="de-AT" dirty="0" err="1"/>
              <a:t>to</a:t>
            </a:r>
            <a:r>
              <a:rPr lang="de-AT" dirty="0"/>
              <a:t>: </a:t>
            </a:r>
            <a:r>
              <a:rPr lang="de-AT" dirty="0" err="1"/>
              <a:t>unavailable</a:t>
            </a:r>
            <a:r>
              <a:rPr lang="de-AT" dirty="0"/>
              <a:t> </a:t>
            </a:r>
            <a:r>
              <a:rPr lang="de-AT" dirty="0" err="1"/>
              <a:t>for</a:t>
            </a:r>
            <a:r>
              <a:rPr lang="de-AT" dirty="0"/>
              <a:t>: "00:30:00" # Warte 30 Minuten, bevor die Benachrichtigung gesendet wird </a:t>
            </a:r>
            <a:r>
              <a:rPr lang="de-AT" dirty="0" err="1"/>
              <a:t>action</a:t>
            </a:r>
            <a:r>
              <a:rPr lang="de-AT" dirty="0"/>
              <a:t>: - service: </a:t>
            </a:r>
            <a:r>
              <a:rPr lang="de-AT" dirty="0" err="1"/>
              <a:t>notify.mobile_app_geralds_handy</a:t>
            </a:r>
            <a:r>
              <a:rPr lang="de-AT" dirty="0"/>
              <a:t> </a:t>
            </a:r>
            <a:r>
              <a:rPr lang="de-AT" dirty="0" err="1"/>
              <a:t>data</a:t>
            </a:r>
            <a:r>
              <a:rPr lang="de-AT" dirty="0"/>
              <a:t>: title: "Tablet-Status" </a:t>
            </a:r>
            <a:r>
              <a:rPr lang="de-AT" dirty="0" err="1"/>
              <a:t>message</a:t>
            </a:r>
            <a:r>
              <a:rPr lang="de-AT" dirty="0"/>
              <a:t>: "Keine MQTT-Daten mehr von Fully Kiosk seit über 30 Minuten!" </a:t>
            </a:r>
            <a:r>
              <a:rPr lang="de-AT" dirty="0" err="1"/>
              <a:t>mode</a:t>
            </a:r>
            <a:r>
              <a:rPr lang="de-AT" dirty="0"/>
              <a:t>: </a:t>
            </a:r>
            <a:r>
              <a:rPr lang="de-AT" dirty="0" err="1"/>
              <a:t>single</a:t>
            </a:r>
            <a:r>
              <a:rPr lang="de-AT" dirty="0"/>
              <a:t> </a:t>
            </a:r>
          </a:p>
          <a:p>
            <a:r>
              <a:rPr lang="de-AT" b="1" dirty="0"/>
              <a:t>🛠 Schritt 1: Hilfssensor erstellen</a:t>
            </a:r>
          </a:p>
          <a:p>
            <a:r>
              <a:rPr lang="de-AT" dirty="0"/>
              <a:t>Erstelle in </a:t>
            </a:r>
            <a:r>
              <a:rPr lang="de-AT" b="1" dirty="0" err="1"/>
              <a:t>configuration.yaml</a:t>
            </a:r>
            <a:r>
              <a:rPr lang="de-AT" dirty="0"/>
              <a:t> einen </a:t>
            </a:r>
            <a:r>
              <a:rPr lang="de-AT" b="1" dirty="0"/>
              <a:t>Hilfssensor</a:t>
            </a:r>
            <a:r>
              <a:rPr lang="de-AT" dirty="0"/>
              <a:t>, der das letzte Update speichert:</a:t>
            </a:r>
          </a:p>
          <a:p>
            <a:r>
              <a:rPr lang="de-AT" dirty="0" err="1"/>
              <a:t>yaml</a:t>
            </a:r>
            <a:endParaRPr lang="de-AT" dirty="0"/>
          </a:p>
          <a:p>
            <a:r>
              <a:rPr lang="de-AT" dirty="0" err="1"/>
              <a:t>KopierenBearbeiten</a:t>
            </a:r>
            <a:endParaRPr lang="de-AT" dirty="0"/>
          </a:p>
          <a:p>
            <a:pPr rtl="0"/>
            <a:r>
              <a:rPr lang="de-AT" dirty="0" err="1"/>
              <a:t>template</a:t>
            </a:r>
            <a:r>
              <a:rPr lang="de-AT" dirty="0"/>
              <a:t>: - </a:t>
            </a:r>
            <a:r>
              <a:rPr lang="de-AT" dirty="0" err="1"/>
              <a:t>sensor</a:t>
            </a:r>
            <a:r>
              <a:rPr lang="de-AT" dirty="0"/>
              <a:t>: - </a:t>
            </a:r>
            <a:r>
              <a:rPr lang="de-AT" dirty="0" err="1"/>
              <a:t>name</a:t>
            </a:r>
            <a:r>
              <a:rPr lang="de-AT" dirty="0"/>
              <a:t>: "</a:t>
            </a:r>
            <a:r>
              <a:rPr lang="de-AT" dirty="0" err="1"/>
              <a:t>last_fully_update</a:t>
            </a:r>
            <a:r>
              <a:rPr lang="de-AT" dirty="0"/>
              <a:t>" </a:t>
            </a:r>
            <a:r>
              <a:rPr lang="de-AT" dirty="0" err="1"/>
              <a:t>state</a:t>
            </a:r>
            <a:r>
              <a:rPr lang="de-AT" dirty="0"/>
              <a:t>: "{{ </a:t>
            </a:r>
            <a:r>
              <a:rPr lang="de-AT" dirty="0" err="1"/>
              <a:t>now</a:t>
            </a:r>
            <a:r>
              <a:rPr lang="de-AT" dirty="0"/>
              <a:t>().</a:t>
            </a:r>
            <a:r>
              <a:rPr lang="de-AT" dirty="0" err="1"/>
              <a:t>timestamp</a:t>
            </a:r>
            <a:r>
              <a:rPr lang="de-AT" dirty="0"/>
              <a:t>() }}" </a:t>
            </a:r>
            <a:r>
              <a:rPr lang="de-AT" dirty="0" err="1"/>
              <a:t>availability</a:t>
            </a:r>
            <a:r>
              <a:rPr lang="de-AT" dirty="0"/>
              <a:t>: "{{ </a:t>
            </a:r>
            <a:r>
              <a:rPr lang="de-AT" dirty="0" err="1"/>
              <a:t>states.sensor.last_fully_update.last_updated</a:t>
            </a:r>
            <a:r>
              <a:rPr lang="de-AT" dirty="0"/>
              <a:t> </a:t>
            </a:r>
            <a:r>
              <a:rPr lang="de-AT" dirty="0" err="1"/>
              <a:t>is</a:t>
            </a:r>
            <a:r>
              <a:rPr lang="de-AT" dirty="0"/>
              <a:t> not </a:t>
            </a:r>
            <a:r>
              <a:rPr lang="de-AT" dirty="0" err="1"/>
              <a:t>none</a:t>
            </a:r>
            <a:r>
              <a:rPr lang="de-AT" dirty="0"/>
              <a:t> }}" </a:t>
            </a:r>
            <a:r>
              <a:rPr lang="de-AT" dirty="0" err="1"/>
              <a:t>attributes</a:t>
            </a:r>
            <a:r>
              <a:rPr lang="de-AT" dirty="0"/>
              <a:t>: </a:t>
            </a:r>
            <a:r>
              <a:rPr lang="de-AT" dirty="0" err="1"/>
              <a:t>last_update</a:t>
            </a:r>
            <a:r>
              <a:rPr lang="de-AT" dirty="0"/>
              <a:t>: "{{ </a:t>
            </a:r>
            <a:r>
              <a:rPr lang="de-AT" dirty="0" err="1"/>
              <a:t>states.sensor.last_fully_update.last_updated</a:t>
            </a:r>
            <a:r>
              <a:rPr lang="de-AT" dirty="0"/>
              <a:t> }}" </a:t>
            </a:r>
          </a:p>
          <a:p>
            <a:r>
              <a:rPr lang="de-AT" dirty="0"/>
              <a:t>Nach einem Neustart wird dieser Sensor immer dann aktualisiert, wenn eine neue Nachricht kommt.</a:t>
            </a:r>
          </a:p>
          <a:p>
            <a:r>
              <a:rPr lang="de-AT" b="1" dirty="0"/>
              <a:t>🛠 Schritt 2: Automatisierung auslösen, wenn keine Updates kommen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AT" dirty="0"/>
              <a:t>Immer wenn eine neue MQTT-Nachricht auf </a:t>
            </a:r>
            <a:r>
              <a:rPr lang="de-AT" b="1" dirty="0"/>
              <a:t>fully/</a:t>
            </a:r>
            <a:r>
              <a:rPr lang="de-AT" b="1" dirty="0" err="1"/>
              <a:t>deviceinfo</a:t>
            </a:r>
            <a:r>
              <a:rPr lang="de-AT" b="1" dirty="0"/>
              <a:t>/38993a45-e204cf53</a:t>
            </a:r>
            <a:r>
              <a:rPr lang="de-AT" dirty="0"/>
              <a:t> eingeht, wird </a:t>
            </a:r>
            <a:r>
              <a:rPr lang="de-AT" dirty="0" err="1"/>
              <a:t>last_fully_update</a:t>
            </a:r>
            <a:r>
              <a:rPr lang="de-AT" dirty="0"/>
              <a:t> aktualisiert.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AT" dirty="0"/>
              <a:t>Falls </a:t>
            </a:r>
            <a:r>
              <a:rPr lang="de-AT" b="1" dirty="0"/>
              <a:t>30 Minuten keine neue Nachricht</a:t>
            </a:r>
            <a:r>
              <a:rPr lang="de-AT" dirty="0"/>
              <a:t> kommt, wird die </a:t>
            </a:r>
            <a:r>
              <a:rPr lang="de-AT" b="1" dirty="0"/>
              <a:t>Benachrichtigung ausgelöst</a:t>
            </a:r>
            <a:r>
              <a:rPr lang="de-AT" dirty="0"/>
              <a:t>.</a:t>
            </a:r>
          </a:p>
          <a:p>
            <a:r>
              <a:rPr lang="de-AT" dirty="0"/>
              <a:t>Falls du noch Anpassungen brauchst (z. B. andere Benachrichtigungsmethode), sag Bescheid! 😊🚀</a:t>
            </a:r>
          </a:p>
          <a:p>
            <a:r>
              <a:rPr lang="de-AT" b="1" dirty="0"/>
              <a:t>Du:</a:t>
            </a:r>
          </a:p>
          <a:p>
            <a:r>
              <a:rPr lang="de-AT" dirty="0"/>
              <a:t>Ich kriege eine </a:t>
            </a:r>
            <a:r>
              <a:rPr lang="de-AT" dirty="0" err="1"/>
              <a:t>fehlermeldung</a:t>
            </a:r>
            <a:r>
              <a:rPr lang="de-AT" dirty="0"/>
              <a:t> Error in </a:t>
            </a:r>
            <a:r>
              <a:rPr lang="de-AT" dirty="0" err="1"/>
              <a:t>describing</a:t>
            </a:r>
            <a:r>
              <a:rPr lang="de-AT" dirty="0"/>
              <a:t> </a:t>
            </a:r>
            <a:r>
              <a:rPr lang="de-AT" dirty="0" err="1"/>
              <a:t>trigger</a:t>
            </a:r>
            <a:r>
              <a:rPr lang="de-AT" dirty="0"/>
              <a:t>: </a:t>
            </a:r>
            <a:r>
              <a:rPr lang="de-AT" dirty="0" err="1"/>
              <a:t>Cannot</a:t>
            </a:r>
            <a:r>
              <a:rPr lang="de-AT" dirty="0"/>
              <a:t> </a:t>
            </a:r>
            <a:r>
              <a:rPr lang="de-AT" dirty="0" err="1"/>
              <a:t>read</a:t>
            </a:r>
            <a:r>
              <a:rPr lang="de-AT" dirty="0"/>
              <a:t> </a:t>
            </a:r>
            <a:r>
              <a:rPr lang="de-AT" dirty="0" err="1"/>
              <a:t>properties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undefined</a:t>
            </a:r>
            <a:r>
              <a:rPr lang="de-AT" dirty="0"/>
              <a:t> (</a:t>
            </a:r>
            <a:r>
              <a:rPr lang="de-AT" dirty="0" err="1"/>
              <a:t>reading</a:t>
            </a:r>
            <a:r>
              <a:rPr lang="de-AT" dirty="0"/>
              <a:t> '</a:t>
            </a:r>
            <a:r>
              <a:rPr lang="de-AT" dirty="0" err="1"/>
              <a:t>entity_id</a:t>
            </a:r>
            <a:r>
              <a:rPr lang="de-AT" dirty="0"/>
              <a:t>')</a:t>
            </a:r>
          </a:p>
          <a:p>
            <a:r>
              <a:rPr lang="de-AT" b="1" dirty="0"/>
              <a:t>ChatGPT:</a:t>
            </a:r>
          </a:p>
          <a:p>
            <a:r>
              <a:rPr lang="de-AT" dirty="0"/>
              <a:t>Der Fehler </a:t>
            </a:r>
            <a:r>
              <a:rPr lang="de-AT" b="1" dirty="0"/>
              <a:t>"</a:t>
            </a:r>
            <a:r>
              <a:rPr lang="de-AT" b="1" dirty="0" err="1"/>
              <a:t>Cannot</a:t>
            </a:r>
            <a:r>
              <a:rPr lang="de-AT" b="1" dirty="0"/>
              <a:t> </a:t>
            </a:r>
            <a:r>
              <a:rPr lang="de-AT" b="1" dirty="0" err="1"/>
              <a:t>read</a:t>
            </a:r>
            <a:r>
              <a:rPr lang="de-AT" b="1" dirty="0"/>
              <a:t> </a:t>
            </a:r>
            <a:r>
              <a:rPr lang="de-AT" b="1" dirty="0" err="1"/>
              <a:t>properties</a:t>
            </a:r>
            <a:r>
              <a:rPr lang="de-AT" b="1" dirty="0"/>
              <a:t> </a:t>
            </a:r>
            <a:r>
              <a:rPr lang="de-AT" b="1" dirty="0" err="1"/>
              <a:t>of</a:t>
            </a:r>
            <a:r>
              <a:rPr lang="de-AT" b="1" dirty="0"/>
              <a:t> </a:t>
            </a:r>
            <a:r>
              <a:rPr lang="de-AT" b="1" dirty="0" err="1"/>
              <a:t>undefined</a:t>
            </a:r>
            <a:r>
              <a:rPr lang="de-AT" b="1" dirty="0"/>
              <a:t> (</a:t>
            </a:r>
            <a:r>
              <a:rPr lang="de-AT" b="1" dirty="0" err="1"/>
              <a:t>reading</a:t>
            </a:r>
            <a:r>
              <a:rPr lang="de-AT" b="1" dirty="0"/>
              <a:t> '</a:t>
            </a:r>
            <a:r>
              <a:rPr lang="de-AT" b="1" dirty="0" err="1"/>
              <a:t>entity_id</a:t>
            </a:r>
            <a:r>
              <a:rPr lang="de-AT" b="1" dirty="0"/>
              <a:t>')"</a:t>
            </a:r>
            <a:r>
              <a:rPr lang="de-AT" dirty="0"/>
              <a:t> bedeutet, dass </a:t>
            </a:r>
            <a:r>
              <a:rPr lang="de-AT" dirty="0" err="1"/>
              <a:t>sensor.last_fully_update</a:t>
            </a:r>
            <a:r>
              <a:rPr lang="de-AT" dirty="0"/>
              <a:t> nicht korrekt angelegt oder aktualisiert wird.</a:t>
            </a:r>
          </a:p>
          <a:p>
            <a:r>
              <a:rPr lang="de-AT" b="1" dirty="0"/>
              <a:t>✅ Alternative Lösung mit MQTT-Trigger direkt in der Automatisierung</a:t>
            </a:r>
          </a:p>
          <a:p>
            <a:r>
              <a:rPr lang="de-AT" dirty="0"/>
              <a:t>Statt einen extra Sensor zu definieren, kannst du die Automatisierung direkt so umsetzen:</a:t>
            </a:r>
          </a:p>
          <a:p>
            <a:r>
              <a:rPr lang="de-AT" b="1" dirty="0"/>
              <a:t>📜 Automatisierung (YAML)</a:t>
            </a:r>
          </a:p>
          <a:p>
            <a:r>
              <a:rPr lang="de-AT" dirty="0" err="1"/>
              <a:t>yaml</a:t>
            </a:r>
            <a:endParaRPr lang="de-AT" dirty="0"/>
          </a:p>
          <a:p>
            <a:r>
              <a:rPr lang="de-AT" dirty="0" err="1"/>
              <a:t>KopierenBearbeiten</a:t>
            </a:r>
            <a:endParaRPr lang="de-AT" dirty="0"/>
          </a:p>
          <a:p>
            <a:pPr rtl="0"/>
            <a:r>
              <a:rPr lang="de-AT" dirty="0"/>
              <a:t>alias: "Benachrichtigung bei fehlenden MQTT-Daten vom Tablet" </a:t>
            </a:r>
            <a:r>
              <a:rPr lang="de-AT" dirty="0" err="1"/>
              <a:t>trigger</a:t>
            </a:r>
            <a:r>
              <a:rPr lang="de-AT" dirty="0"/>
              <a:t>: - </a:t>
            </a:r>
            <a:r>
              <a:rPr lang="de-AT" dirty="0" err="1"/>
              <a:t>platform</a:t>
            </a:r>
            <a:r>
              <a:rPr lang="de-AT" dirty="0"/>
              <a:t>: </a:t>
            </a:r>
            <a:r>
              <a:rPr lang="de-AT" dirty="0" err="1"/>
              <a:t>event</a:t>
            </a:r>
            <a:r>
              <a:rPr lang="de-AT" dirty="0"/>
              <a:t> </a:t>
            </a:r>
            <a:r>
              <a:rPr lang="de-AT" dirty="0" err="1"/>
              <a:t>event_type</a:t>
            </a:r>
            <a:r>
              <a:rPr lang="de-AT" dirty="0"/>
              <a:t>: </a:t>
            </a:r>
            <a:r>
              <a:rPr lang="de-AT" dirty="0" err="1"/>
              <a:t>timer.finished</a:t>
            </a:r>
            <a:r>
              <a:rPr lang="de-AT" dirty="0"/>
              <a:t> </a:t>
            </a:r>
            <a:r>
              <a:rPr lang="de-AT" dirty="0" err="1"/>
              <a:t>event_data</a:t>
            </a:r>
            <a:r>
              <a:rPr lang="de-AT" dirty="0"/>
              <a:t>: </a:t>
            </a:r>
            <a:r>
              <a:rPr lang="de-AT" dirty="0" err="1"/>
              <a:t>entity_id</a:t>
            </a:r>
            <a:r>
              <a:rPr lang="de-AT" dirty="0"/>
              <a:t>: </a:t>
            </a:r>
            <a:r>
              <a:rPr lang="de-AT" dirty="0" err="1"/>
              <a:t>timer.mqtt_fully_timeout</a:t>
            </a:r>
            <a:r>
              <a:rPr lang="de-AT" dirty="0"/>
              <a:t> </a:t>
            </a:r>
            <a:r>
              <a:rPr lang="de-AT" dirty="0" err="1"/>
              <a:t>action</a:t>
            </a:r>
            <a:r>
              <a:rPr lang="de-AT" dirty="0"/>
              <a:t>: - service: </a:t>
            </a:r>
            <a:r>
              <a:rPr lang="de-AT" dirty="0" err="1"/>
              <a:t>notify.mobile_app_geralds_handy</a:t>
            </a:r>
            <a:r>
              <a:rPr lang="de-AT" dirty="0"/>
              <a:t> </a:t>
            </a:r>
            <a:r>
              <a:rPr lang="de-AT" dirty="0" err="1"/>
              <a:t>data</a:t>
            </a:r>
            <a:r>
              <a:rPr lang="de-AT" dirty="0"/>
              <a:t>: title: "Tablet-Status" </a:t>
            </a:r>
            <a:r>
              <a:rPr lang="de-AT" dirty="0" err="1"/>
              <a:t>message</a:t>
            </a:r>
            <a:r>
              <a:rPr lang="de-AT" dirty="0"/>
              <a:t>: "Keine MQTT-Daten mehr von Fully Kiosk seit über 30 Minuten!" </a:t>
            </a:r>
            <a:r>
              <a:rPr lang="de-AT" dirty="0" err="1"/>
              <a:t>mode</a:t>
            </a:r>
            <a:r>
              <a:rPr lang="de-AT" dirty="0"/>
              <a:t>: </a:t>
            </a:r>
            <a:r>
              <a:rPr lang="de-AT" dirty="0" err="1"/>
              <a:t>single</a:t>
            </a:r>
            <a:r>
              <a:rPr lang="de-AT" dirty="0"/>
              <a:t> </a:t>
            </a:r>
          </a:p>
          <a:p>
            <a:r>
              <a:rPr lang="de-AT" b="1" dirty="0"/>
              <a:t>🛠 Schritt 1: </a:t>
            </a:r>
            <a:r>
              <a:rPr lang="de-AT" b="1" dirty="0" err="1"/>
              <a:t>Timer</a:t>
            </a:r>
            <a:r>
              <a:rPr lang="de-AT" b="1" dirty="0"/>
              <a:t> in </a:t>
            </a:r>
            <a:r>
              <a:rPr lang="de-AT" b="1" dirty="0" err="1"/>
              <a:t>configuration.yaml</a:t>
            </a:r>
            <a:r>
              <a:rPr lang="de-AT" b="1" dirty="0"/>
              <a:t> definieren</a:t>
            </a:r>
          </a:p>
          <a:p>
            <a:r>
              <a:rPr lang="de-AT" dirty="0"/>
              <a:t>Füge einen </a:t>
            </a:r>
            <a:r>
              <a:rPr lang="de-AT" b="1" dirty="0" err="1"/>
              <a:t>Timer</a:t>
            </a:r>
            <a:r>
              <a:rPr lang="de-AT" dirty="0"/>
              <a:t> in deine </a:t>
            </a:r>
            <a:r>
              <a:rPr lang="de-AT" dirty="0" err="1"/>
              <a:t>configuration.yaml</a:t>
            </a:r>
            <a:r>
              <a:rPr lang="de-AT" dirty="0"/>
              <a:t> ein:</a:t>
            </a:r>
          </a:p>
          <a:p>
            <a:r>
              <a:rPr lang="de-AT" dirty="0" err="1"/>
              <a:t>yaml</a:t>
            </a:r>
            <a:endParaRPr lang="de-AT" dirty="0"/>
          </a:p>
          <a:p>
            <a:r>
              <a:rPr lang="de-AT" dirty="0" err="1"/>
              <a:t>KopierenBearbeiten</a:t>
            </a:r>
            <a:endParaRPr lang="de-AT" dirty="0"/>
          </a:p>
          <a:p>
            <a:pPr rtl="0"/>
            <a:r>
              <a:rPr lang="de-AT" dirty="0" err="1"/>
              <a:t>timer</a:t>
            </a:r>
            <a:r>
              <a:rPr lang="de-AT" dirty="0"/>
              <a:t>: </a:t>
            </a:r>
            <a:r>
              <a:rPr lang="de-AT" dirty="0" err="1"/>
              <a:t>mqtt_fully_timeout</a:t>
            </a:r>
            <a:r>
              <a:rPr lang="de-AT" dirty="0"/>
              <a:t>: </a:t>
            </a:r>
            <a:r>
              <a:rPr lang="de-AT" dirty="0" err="1"/>
              <a:t>duration</a:t>
            </a:r>
            <a:r>
              <a:rPr lang="de-AT" dirty="0"/>
              <a:t>: "00:30:00" </a:t>
            </a:r>
          </a:p>
          <a:p>
            <a:r>
              <a:rPr lang="de-AT" dirty="0"/>
              <a:t>Dadurch startet ein 30-Minuten-Timer, der zurückgesetzt wird, sobald eine MQTT-Nachricht ankommt.</a:t>
            </a:r>
          </a:p>
          <a:p>
            <a:r>
              <a:rPr lang="de-AT" b="1" dirty="0"/>
              <a:t>🛠 Schritt 2: Automatisierung zum Zurücksetzen des </a:t>
            </a:r>
            <a:r>
              <a:rPr lang="de-AT" b="1" dirty="0" err="1"/>
              <a:t>Timers</a:t>
            </a:r>
            <a:r>
              <a:rPr lang="de-AT" b="1" dirty="0"/>
              <a:t> bei MQTT-Nachrichten</a:t>
            </a:r>
          </a:p>
          <a:p>
            <a:r>
              <a:rPr lang="de-AT" dirty="0"/>
              <a:t>Erstelle eine zweite Automatisierung, die den </a:t>
            </a:r>
            <a:r>
              <a:rPr lang="de-AT" dirty="0" err="1"/>
              <a:t>Timer</a:t>
            </a:r>
            <a:r>
              <a:rPr lang="de-AT" dirty="0"/>
              <a:t> bei jeder neuen Nachricht zurücksetzt:</a:t>
            </a:r>
          </a:p>
          <a:p>
            <a:r>
              <a:rPr lang="de-AT" dirty="0" err="1"/>
              <a:t>yaml</a:t>
            </a:r>
            <a:endParaRPr lang="de-AT" dirty="0"/>
          </a:p>
          <a:p>
            <a:r>
              <a:rPr lang="de-AT" dirty="0" err="1"/>
              <a:t>KopierenBearbeiten</a:t>
            </a:r>
            <a:endParaRPr lang="de-AT" dirty="0"/>
          </a:p>
          <a:p>
            <a:pPr rtl="0"/>
            <a:r>
              <a:rPr lang="de-AT" dirty="0"/>
              <a:t>alias: "</a:t>
            </a:r>
            <a:r>
              <a:rPr lang="de-AT" dirty="0" err="1"/>
              <a:t>Reset</a:t>
            </a:r>
            <a:r>
              <a:rPr lang="de-AT" dirty="0"/>
              <a:t> </a:t>
            </a:r>
            <a:r>
              <a:rPr lang="de-AT" dirty="0" err="1"/>
              <a:t>Timer</a:t>
            </a:r>
            <a:r>
              <a:rPr lang="de-AT" dirty="0"/>
              <a:t> bei neuer MQTT-Nachricht" </a:t>
            </a:r>
            <a:r>
              <a:rPr lang="de-AT" dirty="0" err="1"/>
              <a:t>trigger</a:t>
            </a:r>
            <a:r>
              <a:rPr lang="de-AT" dirty="0"/>
              <a:t>: - </a:t>
            </a:r>
            <a:r>
              <a:rPr lang="de-AT" dirty="0" err="1"/>
              <a:t>platform</a:t>
            </a:r>
            <a:r>
              <a:rPr lang="de-AT" dirty="0"/>
              <a:t>: </a:t>
            </a:r>
            <a:r>
              <a:rPr lang="de-AT" dirty="0" err="1"/>
              <a:t>mqtt</a:t>
            </a:r>
            <a:r>
              <a:rPr lang="de-AT" dirty="0"/>
              <a:t> </a:t>
            </a:r>
            <a:r>
              <a:rPr lang="de-AT" dirty="0" err="1"/>
              <a:t>topic</a:t>
            </a:r>
            <a:r>
              <a:rPr lang="de-AT" dirty="0"/>
              <a:t>: "fully/</a:t>
            </a:r>
            <a:r>
              <a:rPr lang="de-AT" dirty="0" err="1"/>
              <a:t>deviceinfo</a:t>
            </a:r>
            <a:r>
              <a:rPr lang="de-AT" dirty="0"/>
              <a:t>/38993a45-e204cf53" # Dein MQTT-Topic </a:t>
            </a:r>
            <a:r>
              <a:rPr lang="de-AT" dirty="0" err="1"/>
              <a:t>action</a:t>
            </a:r>
            <a:r>
              <a:rPr lang="de-AT" dirty="0"/>
              <a:t>: - service: </a:t>
            </a:r>
            <a:r>
              <a:rPr lang="de-AT" dirty="0" err="1"/>
              <a:t>timer.start</a:t>
            </a:r>
            <a:r>
              <a:rPr lang="de-AT" dirty="0"/>
              <a:t> </a:t>
            </a:r>
            <a:r>
              <a:rPr lang="de-AT" dirty="0" err="1"/>
              <a:t>target</a:t>
            </a:r>
            <a:r>
              <a:rPr lang="de-AT" dirty="0"/>
              <a:t>: </a:t>
            </a:r>
            <a:r>
              <a:rPr lang="de-AT" dirty="0" err="1"/>
              <a:t>entity_id</a:t>
            </a:r>
            <a:r>
              <a:rPr lang="de-AT" dirty="0"/>
              <a:t>: </a:t>
            </a:r>
            <a:r>
              <a:rPr lang="de-AT" dirty="0" err="1"/>
              <a:t>timer.mqtt_fully_timeout</a:t>
            </a:r>
            <a:r>
              <a:rPr lang="de-AT" dirty="0"/>
              <a:t> </a:t>
            </a:r>
            <a:r>
              <a:rPr lang="de-AT" dirty="0" err="1"/>
              <a:t>mode</a:t>
            </a:r>
            <a:r>
              <a:rPr lang="de-AT" dirty="0"/>
              <a:t>: </a:t>
            </a:r>
            <a:r>
              <a:rPr lang="de-AT" dirty="0" err="1"/>
              <a:t>restart</a:t>
            </a:r>
            <a:r>
              <a:rPr lang="de-AT" dirty="0"/>
              <a:t> </a:t>
            </a:r>
          </a:p>
          <a:p>
            <a:r>
              <a:rPr lang="de-AT" b="1" dirty="0"/>
              <a:t>🚀 Was passiert jetzt?</a:t>
            </a:r>
          </a:p>
          <a:p>
            <a:pPr>
              <a:buFont typeface="+mj-lt"/>
              <a:buAutoNum type="arabicPeriod"/>
            </a:pPr>
            <a:r>
              <a:rPr lang="de-AT" b="1" dirty="0"/>
              <a:t>Das Tablet sendet MQTT-Nachrichten</a:t>
            </a:r>
            <a:r>
              <a:rPr lang="de-AT" dirty="0"/>
              <a:t> → Der </a:t>
            </a:r>
            <a:r>
              <a:rPr lang="de-AT" dirty="0" err="1"/>
              <a:t>Timer</a:t>
            </a:r>
            <a:r>
              <a:rPr lang="de-AT" dirty="0"/>
              <a:t> wird immer wieder auf 30 Minuten zurückgesetzt.</a:t>
            </a:r>
          </a:p>
          <a:p>
            <a:pPr>
              <a:buFont typeface="+mj-lt"/>
              <a:buAutoNum type="arabicPeriod"/>
            </a:pPr>
            <a:r>
              <a:rPr lang="de-AT" b="1" dirty="0"/>
              <a:t>Wenn 30 Minuten lang keine Nachricht mehr kommt</a:t>
            </a:r>
            <a:r>
              <a:rPr lang="de-AT" dirty="0"/>
              <a:t> → Der </a:t>
            </a:r>
            <a:r>
              <a:rPr lang="de-AT" dirty="0" err="1"/>
              <a:t>Timer</a:t>
            </a:r>
            <a:r>
              <a:rPr lang="de-AT" dirty="0"/>
              <a:t> läuft ab, und die erste Automatisierung sendet eine </a:t>
            </a:r>
            <a:r>
              <a:rPr lang="de-AT" b="1" dirty="0"/>
              <a:t>Benachrichtigung an dein Handy</a:t>
            </a:r>
            <a:r>
              <a:rPr lang="de-AT" dirty="0"/>
              <a:t>.</a:t>
            </a:r>
          </a:p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6EAC6C9-0F3A-40E0-896B-88DE66496CB5}" type="slidenum">
              <a:rPr lang="de-AT" smtClean="0"/>
              <a:pPr>
                <a:defRPr/>
              </a:pPr>
              <a:t>73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7289854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lie mit Fließ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125760"/>
            <a:ext cx="8229600" cy="114300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Titelmasterformat durch Klicken bearbeiten</a:t>
            </a:r>
            <a:endParaRPr lang="de-AT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11"/>
          </p:nvPr>
        </p:nvSpPr>
        <p:spPr>
          <a:xfrm>
            <a:off x="467544" y="1268761"/>
            <a:ext cx="8208912" cy="468052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541337" indent="0">
              <a:buNone/>
              <a:defRPr sz="2400"/>
            </a:lvl2pPr>
            <a:lvl3pPr marL="1073150" indent="0">
              <a:buNone/>
              <a:defRPr sz="2200"/>
            </a:lvl3pPr>
            <a:lvl4pPr marL="1436687" indent="0">
              <a:buNone/>
              <a:defRPr/>
            </a:lvl4pPr>
          </a:lstStyle>
          <a:p>
            <a:pPr lvl="0"/>
            <a:r>
              <a:rPr lang="en-US" dirty="0"/>
              <a:t>Textmasterformate durch Klicken bearbeiten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lie mit Aufzählun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125760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Titelmasterformat durch Klicken bearbeiten</a:t>
            </a:r>
            <a:endParaRPr lang="de-AT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11"/>
          </p:nvPr>
        </p:nvSpPr>
        <p:spPr>
          <a:xfrm>
            <a:off x="467544" y="1268761"/>
            <a:ext cx="8208912" cy="4680520"/>
          </a:xfrm>
          <a:prstGeom prst="rect">
            <a:avLst/>
          </a:prstGeom>
        </p:spPr>
        <p:txBody>
          <a:bodyPr/>
          <a:lstStyle>
            <a:lvl1pPr marL="514350" indent="-514350">
              <a:buClr>
                <a:schemeClr val="tx1">
                  <a:lumMod val="50000"/>
                  <a:lumOff val="50000"/>
                </a:schemeClr>
              </a:buClr>
              <a:buSzPct val="100000"/>
              <a:buFont typeface="+mj-lt"/>
              <a:buAutoNum type="arabicPeriod"/>
              <a:defRPr sz="2600" baseline="0"/>
            </a:lvl1pPr>
            <a:lvl2pPr marL="998537" indent="-457200">
              <a:buClr>
                <a:schemeClr val="tx1">
                  <a:lumMod val="65000"/>
                  <a:lumOff val="35000"/>
                </a:schemeClr>
              </a:buClr>
              <a:buFont typeface="+mj-lt"/>
              <a:buAutoNum type="alphaLcPeriod"/>
              <a:defRPr sz="2300"/>
            </a:lvl2pPr>
            <a:lvl3pPr marL="1530350" indent="-457200">
              <a:buSzPct val="100000"/>
              <a:buFont typeface="Wingdings" pitchFamily="2" charset="2"/>
              <a:buChar char="§"/>
              <a:defRPr sz="2000" baseline="0"/>
            </a:lvl3pPr>
            <a:lvl4pPr marL="1893887" indent="-457200">
              <a:buFont typeface="+mj-lt"/>
              <a:buAutoNum type="arabicPeriod"/>
              <a:defRPr/>
            </a:lvl4pPr>
          </a:lstStyle>
          <a:p>
            <a:pPr lvl="0"/>
            <a:r>
              <a:rPr lang="en-US" dirty="0"/>
              <a:t>Textmasterformate durch Klicken bearbeiten</a:t>
            </a:r>
          </a:p>
          <a:p>
            <a:pPr lvl="1"/>
            <a:r>
              <a:rPr lang="en-US" dirty="0"/>
              <a:t>Zweite Ebene</a:t>
            </a:r>
          </a:p>
          <a:p>
            <a:pPr lvl="2"/>
            <a:r>
              <a:rPr lang="en-US" dirty="0"/>
              <a:t>Dritte Ebene</a:t>
            </a:r>
          </a:p>
          <a:p>
            <a:pPr lvl="3"/>
            <a:r>
              <a:rPr lang="en-US" dirty="0"/>
              <a:t>Vierte Ebene</a:t>
            </a:r>
          </a:p>
          <a:p>
            <a:pPr lvl="4"/>
            <a:r>
              <a:rPr lang="en-US" dirty="0"/>
              <a:t>Fünfte Ebene</a:t>
            </a:r>
            <a:endParaRPr lang="de-DE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flis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Titelmasterformat durch Klicken bearbeiten</a:t>
            </a:r>
            <a:endParaRPr lang="de-AT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0"/>
          </p:nvPr>
        </p:nvSpPr>
        <p:spPr>
          <a:xfrm>
            <a:off x="468313" y="1268760"/>
            <a:ext cx="8207375" cy="4608165"/>
          </a:xfrm>
          <a:prstGeom prst="rect">
            <a:avLst/>
          </a:prstGeom>
        </p:spPr>
        <p:txBody>
          <a:bodyPr/>
          <a:lstStyle>
            <a:lvl1pPr>
              <a:defRPr sz="2600"/>
            </a:lvl1pPr>
            <a:lvl2pPr>
              <a:defRPr sz="2400"/>
            </a:lvl2pPr>
          </a:lstStyle>
          <a:p>
            <a:pPr lvl="0"/>
            <a:r>
              <a:rPr lang="en-US" dirty="0"/>
              <a:t>Textmasterformate durch Klicken bearbeiten</a:t>
            </a:r>
          </a:p>
          <a:p>
            <a:pPr lvl="1"/>
            <a:r>
              <a:rPr lang="en-US" dirty="0"/>
              <a:t>Zweite Ebene</a:t>
            </a:r>
          </a:p>
          <a:p>
            <a:pPr lvl="2"/>
            <a:r>
              <a:rPr lang="en-US" dirty="0"/>
              <a:t>Dritte Ebene</a:t>
            </a:r>
          </a:p>
          <a:p>
            <a:pPr lvl="3"/>
            <a:r>
              <a:rPr lang="en-US" dirty="0"/>
              <a:t>Vierte Ebene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Titelmasterformat durch Klicken bearbeiten</a:t>
            </a:r>
            <a:endParaRPr lang="de-AT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125413"/>
            <a:ext cx="8229600" cy="1143000"/>
          </a:xfrm>
        </p:spPr>
        <p:txBody>
          <a:bodyPr/>
          <a:lstStyle/>
          <a:p>
            <a:r>
              <a:rPr lang="en-US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Textmasterformate durch Klicken bearbeiten</a:t>
            </a:r>
          </a:p>
          <a:p>
            <a:pPr lvl="1"/>
            <a:r>
              <a:rPr lang="en-US"/>
              <a:t>Zweite Ebene</a:t>
            </a:r>
          </a:p>
          <a:p>
            <a:pPr lvl="2"/>
            <a:r>
              <a:rPr lang="en-US"/>
              <a:t>Dritte Ebene</a:t>
            </a:r>
          </a:p>
          <a:p>
            <a:pPr lvl="3"/>
            <a:r>
              <a:rPr lang="en-US"/>
              <a:t>Vierte Ebene</a:t>
            </a:r>
          </a:p>
          <a:p>
            <a:pPr lvl="4"/>
            <a:r>
              <a:rPr lang="en-US"/>
              <a:t>Fünfte Ebene</a:t>
            </a:r>
            <a:endParaRPr lang="de-D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70000">
              <a:schemeClr val="bg1">
                <a:tint val="80000"/>
                <a:satMod val="300000"/>
                <a:lumMod val="85000"/>
                <a:lumOff val="1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/>
          <p:cNvSpPr/>
          <p:nvPr userDrawn="1"/>
        </p:nvSpPr>
        <p:spPr>
          <a:xfrm>
            <a:off x="-7455" y="-12449"/>
            <a:ext cx="9252520" cy="849161"/>
          </a:xfrm>
          <a:prstGeom prst="rect">
            <a:avLst/>
          </a:prstGeom>
          <a:gradFill flip="none" rotWithShape="1">
            <a:gsLst>
              <a:gs pos="27000">
                <a:srgbClr val="4879B4"/>
              </a:gs>
              <a:gs pos="0">
                <a:schemeClr val="tx2"/>
              </a:gs>
              <a:gs pos="50000">
                <a:schemeClr val="accent1"/>
              </a:gs>
              <a:gs pos="100000">
                <a:schemeClr val="tx2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AT"/>
          </a:p>
        </p:txBody>
      </p:sp>
      <p:sp>
        <p:nvSpPr>
          <p:cNvPr id="12" name="Rechteck 11"/>
          <p:cNvSpPr/>
          <p:nvPr userDrawn="1"/>
        </p:nvSpPr>
        <p:spPr>
          <a:xfrm>
            <a:off x="-7938" y="-26988"/>
            <a:ext cx="9253538" cy="8096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AT"/>
          </a:p>
        </p:txBody>
      </p:sp>
      <p:sp>
        <p:nvSpPr>
          <p:cNvPr id="5" name="Titelplatzhalter 4"/>
          <p:cNvSpPr>
            <a:spLocks noGrp="1"/>
          </p:cNvSpPr>
          <p:nvPr>
            <p:ph type="title"/>
          </p:nvPr>
        </p:nvSpPr>
        <p:spPr>
          <a:xfrm>
            <a:off x="457200" y="125413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 dirty="0"/>
              <a:t>Masterfolie</a:t>
            </a:r>
            <a:endParaRPr lang="de-AT" dirty="0"/>
          </a:p>
        </p:txBody>
      </p:sp>
      <p:sp>
        <p:nvSpPr>
          <p:cNvPr id="11" name="Rectangle 10"/>
          <p:cNvSpPr>
            <a:spLocks noChangeArrowheads="1"/>
          </p:cNvSpPr>
          <p:nvPr userDrawn="1"/>
        </p:nvSpPr>
        <p:spPr bwMode="gray">
          <a:xfrm>
            <a:off x="349250" y="6361113"/>
            <a:ext cx="1343025" cy="247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1000" dirty="0">
                <a:solidFill>
                  <a:schemeClr val="bg1">
                    <a:lumMod val="50000"/>
                  </a:schemeClr>
                </a:solidFill>
                <a:latin typeface="+mn-lt"/>
                <a:cs typeface="Arial" charset="0"/>
              </a:rPr>
              <a:t>Seite </a:t>
            </a:r>
            <a:r>
              <a:rPr lang="de-DE" sz="1000" dirty="0">
                <a:solidFill>
                  <a:schemeClr val="bg1">
                    <a:lumMod val="50000"/>
                  </a:schemeClr>
                </a:solidFill>
                <a:latin typeface="+mn-lt"/>
                <a:cs typeface="Arial" charset="0"/>
                <a:sym typeface="Wingdings" pitchFamily="2" charset="2"/>
              </a:rPr>
              <a:t></a:t>
            </a:r>
            <a:r>
              <a:rPr lang="de-DE" sz="1000" dirty="0">
                <a:solidFill>
                  <a:schemeClr val="bg1">
                    <a:lumMod val="50000"/>
                  </a:schemeClr>
                </a:solidFill>
                <a:latin typeface="+mn-lt"/>
                <a:cs typeface="Arial" charset="0"/>
              </a:rPr>
              <a:t> </a:t>
            </a:r>
            <a:fld id="{C5A4FFB9-E613-43CD-964A-AE1E9E6225EE}" type="slidenum">
              <a:rPr lang="de-DE" sz="1000">
                <a:solidFill>
                  <a:schemeClr val="bg1">
                    <a:lumMod val="50000"/>
                  </a:schemeClr>
                </a:solidFill>
                <a:latin typeface="+mn-lt"/>
                <a:cs typeface="Arial" charset="0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‹Nr.›</a:t>
            </a:fld>
            <a:endParaRPr lang="de-DE" sz="1000" dirty="0">
              <a:solidFill>
                <a:schemeClr val="bg1">
                  <a:lumMod val="50000"/>
                </a:schemeClr>
              </a:solidFill>
              <a:latin typeface="+mn-lt"/>
              <a:cs typeface="Arial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Arial" pitchFamily="34" charset="0"/>
          <a:ea typeface="+mj-ea"/>
          <a:cs typeface="Arial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  <a:cs typeface="Arial" charset="0"/>
        </a:defRPr>
      </a:lvl9pPr>
    </p:titleStyle>
    <p:bodyStyle>
      <a:lvl1pPr marL="269875" indent="-269875" algn="l" rtl="0" eaLnBrk="0" fontAlgn="base" hangingPunct="0">
        <a:spcBef>
          <a:spcPct val="20000"/>
        </a:spcBef>
        <a:spcAft>
          <a:spcPct val="0"/>
        </a:spcAft>
        <a:buClr>
          <a:srgbClr val="595959"/>
        </a:buClr>
        <a:buSzPct val="80000"/>
        <a:buFont typeface="Wingdings" pitchFamily="2" charset="2"/>
        <a:buChar char="§"/>
        <a:defRPr sz="2800" kern="1200">
          <a:solidFill>
            <a:srgbClr val="404040"/>
          </a:solidFill>
          <a:latin typeface="Arial" pitchFamily="34" charset="0"/>
          <a:ea typeface="+mn-ea"/>
          <a:cs typeface="Arial" pitchFamily="34" charset="0"/>
        </a:defRPr>
      </a:lvl1pPr>
      <a:lvl2pPr marL="895350" indent="-354013" algn="l" rtl="0" eaLnBrk="0" fontAlgn="base" hangingPunct="0">
        <a:spcBef>
          <a:spcPct val="20000"/>
        </a:spcBef>
        <a:spcAft>
          <a:spcPct val="0"/>
        </a:spcAft>
        <a:buClr>
          <a:srgbClr val="595959"/>
        </a:buClr>
        <a:buFont typeface="Symbol" pitchFamily="18" charset="2"/>
        <a:buChar char="-"/>
        <a:defRPr sz="2500" kern="1200">
          <a:solidFill>
            <a:srgbClr val="404040"/>
          </a:solidFill>
          <a:latin typeface="Arial" pitchFamily="34" charset="0"/>
          <a:ea typeface="+mn-ea"/>
          <a:cs typeface="Arial" pitchFamily="34" charset="0"/>
        </a:defRPr>
      </a:lvl2pPr>
      <a:lvl3pPr marL="1343025" indent="-269875" algn="l" rtl="0" eaLnBrk="0" fontAlgn="base" hangingPunct="0">
        <a:spcBef>
          <a:spcPct val="20000"/>
        </a:spcBef>
        <a:spcAft>
          <a:spcPct val="0"/>
        </a:spcAft>
        <a:buClr>
          <a:srgbClr val="595959"/>
        </a:buClr>
        <a:buSzPct val="80000"/>
        <a:buFont typeface="Wingdings" pitchFamily="2" charset="2"/>
        <a:buChar char="§"/>
        <a:defRPr sz="2200" kern="1200">
          <a:solidFill>
            <a:srgbClr val="404040"/>
          </a:solidFill>
          <a:latin typeface="Arial" pitchFamily="34" charset="0"/>
          <a:ea typeface="+mn-ea"/>
          <a:cs typeface="Arial" pitchFamily="34" charset="0"/>
        </a:defRPr>
      </a:lvl3pPr>
      <a:lvl4pPr marL="1790700" indent="-354013" algn="l" rtl="0" eaLnBrk="0" fontAlgn="base" hangingPunct="0">
        <a:spcBef>
          <a:spcPct val="20000"/>
        </a:spcBef>
        <a:spcAft>
          <a:spcPct val="0"/>
        </a:spcAft>
        <a:buClr>
          <a:srgbClr val="595959"/>
        </a:buClr>
        <a:buFont typeface="Symbol" pitchFamily="18" charset="2"/>
        <a:buChar char="-"/>
        <a:defRPr sz="2000" kern="1200">
          <a:solidFill>
            <a:srgbClr val="404040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://192.168.0.146:2323/" TargetMode="Externa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hyperlink" Target="https://license.fully-kiosk.com/license/?cmd=singleForm" TargetMode="Externa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marthomejunkie.net/kiosk-mode-in-home-assistant-the-right-way/" TargetMode="External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hyperlink" Target="https://github.com/thomasloven/lovelace-layout-card" TargetMode="External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hyperlink" Target="https://css-tricks.com/snippets/css/complete-guide-grid/#aa-basics-browser-support" TargetMode="External"/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machs-smart.de/android-tablet-mit-fully-kiosk-browser-bei-bewegung-automatisch-einschalten/" TargetMode="Externa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7D15B3-B7AC-BF7A-6B50-95414E261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WallPanel</a:t>
            </a:r>
            <a:endParaRPr lang="de-AT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614D45F-B505-85D7-8829-233686A862D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8313" y="1052736"/>
            <a:ext cx="8207375" cy="4608165"/>
          </a:xfrm>
        </p:spPr>
        <p:txBody>
          <a:bodyPr/>
          <a:lstStyle/>
          <a:p>
            <a:r>
              <a:rPr lang="de-AT" dirty="0"/>
              <a:t>Verwendung eines „billigen“ Tablets als Dashboard</a:t>
            </a:r>
          </a:p>
          <a:p>
            <a:r>
              <a:rPr lang="de-AT" dirty="0"/>
              <a:t>Info- und Steuerungszentrale</a:t>
            </a:r>
          </a:p>
          <a:p>
            <a:r>
              <a:rPr lang="de-AT" dirty="0"/>
              <a:t>Eingangsüberwachung mittels Kamera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E37C2B6-8E1A-0830-2A22-D6089474CC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664" y="2859689"/>
            <a:ext cx="6509727" cy="3744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9842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2118E06-89A5-A20E-FA35-E4A7760C4B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Anmelden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8C813FD-194F-C5CB-001E-CEB6A92C27B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0DD01C7-1949-2C76-9B78-5FC57A5943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0712" y="990600"/>
            <a:ext cx="5362575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8151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C17D1EE-79FD-256C-018A-8BA5527AEC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Startseite für </a:t>
            </a:r>
            <a:r>
              <a:rPr lang="de-AT" dirty="0" err="1"/>
              <a:t>WallPanel</a:t>
            </a:r>
            <a:r>
              <a:rPr lang="de-AT" dirty="0"/>
              <a:t> festlegen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FE38695-2046-5609-4C46-FBD9D186E69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AT" dirty="0"/>
              <a:t>Einstallungen - Dashboards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CD3EBDB-E6CB-A138-F5E1-2C8A248DBD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2132856"/>
            <a:ext cx="7308304" cy="4309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4936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A8BD787-A6B7-20F2-AFCB-24733E023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Fully Kiosk Browser </a:t>
            </a:r>
            <a:r>
              <a:rPr lang="de-AT" dirty="0" err="1"/>
              <a:t>AddOn</a:t>
            </a:r>
            <a:r>
              <a:rPr lang="de-AT" dirty="0"/>
              <a:t> installieren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79C77EC-05A4-9885-E5E9-485E9F41DEA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CA44DBC-73F2-FBCD-5925-E4A9A09462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0825"/>
            <a:ext cx="9144000" cy="411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4209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0C4BA8B-7E72-998C-85A9-D70561B08A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IP des Tablets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35E6AED-0559-68D8-7A5F-301FF9A3A46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CFB7D58-EDA2-FABE-FDC9-3779F12D8A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0712" y="1452562"/>
            <a:ext cx="5362575" cy="395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8455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D4B4814-0F2D-0437-C2CB-87B5E64848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Zuerst Fully-Kiosk am Tablet installieren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BDCD107-BEA3-4D6E-A434-5589F0829EB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6C2A80A-8C50-2045-096C-51F51198BF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9763" y="1412776"/>
            <a:ext cx="4833854" cy="4487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0665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805A00D-F52B-B754-FFBD-F9CEA41E4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Remote Administration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1E73C87-3AF6-2D93-F0FA-7837C911146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8" y="1052736"/>
            <a:ext cx="8207375" cy="4608165"/>
          </a:xfrm>
        </p:spPr>
        <p:txBody>
          <a:bodyPr/>
          <a:lstStyle/>
          <a:p>
            <a:r>
              <a:rPr lang="de-AT" dirty="0"/>
              <a:t>Zugriff für HA-Integration</a:t>
            </a:r>
          </a:p>
          <a:p>
            <a:pPr lvl="1"/>
            <a:r>
              <a:rPr lang="de-AT" dirty="0"/>
              <a:t>Stellt Sensoren und Aktoren des Tablets zur Verfügung</a:t>
            </a:r>
          </a:p>
          <a:p>
            <a:r>
              <a:rPr lang="de-AT" dirty="0"/>
              <a:t>Zugriff über Browser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0E9115F-647F-1D36-69E1-0086131D41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156" y="2996952"/>
            <a:ext cx="8675688" cy="2981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1793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A89E25-FEDE-6CA5-EFB2-783F39BCB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FKB starten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A949DB7-E745-4A01-85F7-9572E7F9675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AT" dirty="0"/>
              <a:t>Zugriff lokal auf HA funktioniert nicht</a:t>
            </a:r>
          </a:p>
          <a:p>
            <a:endParaRPr lang="de-AT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5979AD7-0B81-50B9-59E5-C29EF04C61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910" y="2002259"/>
            <a:ext cx="7740179" cy="2853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1800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2D8A0A-168C-0050-AF53-1C814EA58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Settings </a:t>
            </a:r>
            <a:r>
              <a:rPr lang="de-AT" dirty="0">
                <a:sym typeface="Wingdings" panose="05000000000000000000" pitchFamily="2" charset="2"/>
              </a:rPr>
              <a:t> </a:t>
            </a:r>
            <a:r>
              <a:rPr lang="de-AT" dirty="0" err="1">
                <a:sym typeface="Wingdings" panose="05000000000000000000" pitchFamily="2" charset="2"/>
              </a:rPr>
              <a:t>swipe</a:t>
            </a:r>
            <a:r>
              <a:rPr lang="de-AT" dirty="0">
                <a:sym typeface="Wingdings" panose="05000000000000000000" pitchFamily="2" charset="2"/>
              </a:rPr>
              <a:t> </a:t>
            </a:r>
            <a:r>
              <a:rPr lang="de-AT" dirty="0" err="1">
                <a:sym typeface="Wingdings" panose="05000000000000000000" pitchFamily="2" charset="2"/>
              </a:rPr>
              <a:t>right</a:t>
            </a:r>
            <a:endParaRPr lang="de-AT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6A81A37-EC46-1784-4511-57FF16102DC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FE2EFFA-1591-7065-3576-2A82EE83F3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7277"/>
            <a:ext cx="9144000" cy="4803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9482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7AD0037-5B60-BC96-C967-C27FDC755E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Remote Administration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B744C6A-3E27-B2B4-DE04-7E3E62DDDE9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4F926EA-4277-D20F-ECD3-1BA8F0ECCA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48117"/>
            <a:ext cx="9144000" cy="4961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153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9B3807E-B218-E487-6D50-AB20DBF1AF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Remote Admin-Password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CCBBE95-1331-B869-D501-C41EA50E3EC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AT" dirty="0"/>
              <a:t>fully…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FA4D70E-1ACC-3C1D-F8A6-82A3E0D20C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1927135"/>
            <a:ext cx="4860032" cy="1672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210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BC2F58-EB1F-A6D7-9A88-7BF427F31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Tablet vorbereiten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59E0991-AF58-0831-D237-1549D36F5B7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AT" dirty="0"/>
              <a:t>USB-Debugging freigeben</a:t>
            </a:r>
          </a:p>
          <a:p>
            <a:r>
              <a:rPr lang="de-AT" dirty="0"/>
              <a:t>Start ohne Sicherheitsabfrage</a:t>
            </a:r>
          </a:p>
        </p:txBody>
      </p:sp>
    </p:spTree>
    <p:extLst>
      <p:ext uri="{BB962C8B-B14F-4D97-AF65-F5344CB8AC3E}">
        <p14:creationId xmlns:p14="http://schemas.microsoft.com/office/powerpoint/2010/main" val="30845467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BE254D6-19D0-C072-5D2E-09CDA12F3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Enable</a:t>
            </a:r>
            <a:r>
              <a:rPr lang="de-AT" dirty="0"/>
              <a:t> Kiosk-Mode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2FC49C4-31E9-C548-F089-4431CB7B1CE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21E9482-0A94-D1AC-7D04-94C146576A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74859"/>
            <a:ext cx="9144000" cy="4908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8346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ED8D944-9FDF-9DF8-9170-D41A4E874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Permissions</a:t>
            </a:r>
            <a:r>
              <a:rPr lang="de-AT" dirty="0"/>
              <a:t> erlauben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81FA1EF-2B3B-DB03-63CA-03F26F8855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8" y="1052736"/>
            <a:ext cx="8207375" cy="4608165"/>
          </a:xfrm>
        </p:spPr>
        <p:txBody>
          <a:bodyPr/>
          <a:lstStyle/>
          <a:p>
            <a:r>
              <a:rPr lang="de-AT" dirty="0"/>
              <a:t>Alle weiteren auch einzeln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3D34BCE-FD72-5743-BDB8-8456811674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56" y="1659211"/>
            <a:ext cx="5904656" cy="4618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467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7B61C46-7CF2-ADB7-3942-AC0A6856AD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Kiosk Mode einschalten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8FDF46C-2239-6EF4-BE5E-E44725FF93F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51B3DB8-8E0E-1335-15C8-2BB7B082B5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981075"/>
            <a:ext cx="6660232" cy="2335406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85576B7F-B2CD-C840-9AD8-7014719B4E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5736" y="3572842"/>
            <a:ext cx="4614094" cy="2646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1920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22E0CFC-C704-4574-F120-59ACE9A1B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Start Remote-Administration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4B30C49-60AC-43D7-08C2-5FA92CA3CDE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AT" dirty="0">
                <a:hlinkClick r:id="rId2"/>
              </a:rPr>
              <a:t>http://192.168.0.146:2323</a:t>
            </a:r>
            <a:r>
              <a:rPr lang="de-AT" dirty="0"/>
              <a:t> 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2DA3348-0B9C-9544-4279-ADEEF1FCAA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600" y="1916832"/>
            <a:ext cx="6876256" cy="431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7026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C074A3A-1BDC-B508-04C1-7F3F0B94F7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8AF88A1-AA3F-DAF7-8DDD-6AA77F6591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47191BB-2700-A4DE-B96C-B05AAF523B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1782" y="0"/>
            <a:ext cx="64604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9516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DA18F77-B0C6-D269-D023-E1299EF5BE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SSL-Errors ignorieren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F23DE6E-F7FF-F90F-DAF6-62EABCABE77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72E668E-41EB-0C48-3054-D2EA17269D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8520" y="981075"/>
            <a:ext cx="9144000" cy="388795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9055EBD1-C4E9-2740-37B0-B0BC338C7B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982" y="5275323"/>
            <a:ext cx="9144000" cy="627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4394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1625F46-DAA2-2269-F8A9-C397D794F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Start </a:t>
            </a:r>
            <a:r>
              <a:rPr lang="de-AT" dirty="0" err="1"/>
              <a:t>Url</a:t>
            </a:r>
            <a:r>
              <a:rPr lang="de-AT" dirty="0"/>
              <a:t> festlegen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3539BDE-BA5C-7A17-D84D-F1E69ECFC2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8" y="1052736"/>
            <a:ext cx="8207375" cy="4608165"/>
          </a:xfrm>
        </p:spPr>
        <p:txBody>
          <a:bodyPr/>
          <a:lstStyle/>
          <a:p>
            <a:r>
              <a:rPr lang="de-AT" sz="2000" dirty="0"/>
              <a:t>Anmelden (merken)</a:t>
            </a:r>
          </a:p>
          <a:p>
            <a:r>
              <a:rPr lang="de-AT" sz="2000" dirty="0"/>
              <a:t>Auf dunkles </a:t>
            </a:r>
            <a:r>
              <a:rPr lang="de-AT" sz="2000" dirty="0" err="1"/>
              <a:t>Theme</a:t>
            </a:r>
            <a:r>
              <a:rPr lang="de-AT" sz="2000" dirty="0"/>
              <a:t> umstellen (Benutzerprofil)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EBBB52F-7D30-7A1F-4B99-00111BF6FB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4086" y="1868540"/>
            <a:ext cx="6495827" cy="3792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2519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660235E-401A-E3B5-1ACB-4F8BB2DBF0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Web Browsing Settings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5B6D0F1-23F9-C46A-6688-6C7E948EFFF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2F72413-9820-DCED-9DBC-A42BBA06EA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571" y="1312038"/>
            <a:ext cx="7802820" cy="4521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0986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8F60A8-92B5-0CA6-9F42-F76B216CDB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8BB316F-3255-F93A-2AD1-50699C5DE44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8495E2F-E59E-0CBD-26F6-A91B5C1BB4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1075"/>
            <a:ext cx="9144000" cy="200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1021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045AFCC-872B-6100-C1AA-85747F952A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Device Management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75A6F53-CACE-447F-E750-4F35E720D5B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AT" dirty="0"/>
              <a:t>Launch on Boot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C632575-CD7D-6311-375B-7FA1F2F665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9" y="2060848"/>
            <a:ext cx="9144000" cy="2319935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508CCBC8-01DC-A434-0F43-031FDF020D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033" y="0"/>
            <a:ext cx="8783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5332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CE6747F-A97F-B501-7CDD-E6F705E2D8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USB-Debugging freigeben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117A5D2-41F4-83AE-028C-DB8E9171C46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8313" y="1052736"/>
            <a:ext cx="8207375" cy="4608165"/>
          </a:xfrm>
        </p:spPr>
        <p:txBody>
          <a:bodyPr/>
          <a:lstStyle/>
          <a:p>
            <a:r>
              <a:rPr lang="de-AT" dirty="0"/>
              <a:t>Settings – Info zu Tablet – Softwareinformationen</a:t>
            </a:r>
          </a:p>
          <a:p>
            <a:r>
              <a:rPr lang="de-AT" dirty="0"/>
              <a:t>7 * </a:t>
            </a:r>
            <a:r>
              <a:rPr lang="de-AT" dirty="0" err="1"/>
              <a:t>Buildnummer</a:t>
            </a:r>
            <a:r>
              <a:rPr lang="de-AT" dirty="0"/>
              <a:t> drücken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432D213-7EE4-6E98-7E4D-C04BFDAF7C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2402704"/>
            <a:ext cx="7596336" cy="33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8135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95892E-D816-29E8-9352-9DE394085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Power-Settings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BB73FC4-27BD-0304-8083-05E150EB874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B2C84C2-A816-9C5B-932C-F416C4C554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836469"/>
            <a:ext cx="7200800" cy="5185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9078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7517CFF-FD85-60E6-451D-2502A8983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Motion </a:t>
            </a:r>
            <a:r>
              <a:rPr lang="de-AT" dirty="0" err="1"/>
              <a:t>Detection</a:t>
            </a:r>
            <a:endParaRPr lang="de-AT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769832E-B010-F314-030B-8A076A0C5F6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34743C5-4D74-535F-0A95-517A103B27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1163349"/>
            <a:ext cx="7185620" cy="4713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14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8323C1-2F64-B741-1D3F-DF8483F00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Other Settings </a:t>
            </a:r>
            <a:r>
              <a:rPr lang="de-AT" dirty="0">
                <a:sym typeface="Wingdings" panose="05000000000000000000" pitchFamily="2" charset="2"/>
              </a:rPr>
              <a:t> MQTT</a:t>
            </a:r>
            <a:endParaRPr lang="de-AT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EBC36D1-5C9E-0E22-417A-792ADE81EA1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A07D509-4692-D0EE-14E6-96EA2DDF6C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664" y="1124744"/>
            <a:ext cx="5881953" cy="5517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6631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0DB371C-40B3-B26A-1803-4B714D70B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Integration Kiosk Mode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307B9A3-3299-ACAE-A3C9-3ECD9BD91CC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AT" dirty="0"/>
              <a:t>Versteckt Header und Sidebar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FB10633-C277-84EA-47B1-664D4F66F2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75839"/>
            <a:ext cx="9144000" cy="2106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5636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611177-CBE8-94CE-ADD5-412ECE63E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Logs verfügbar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7778690-5955-70B0-E2DD-ED4A0987B13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5AE5F17-BA99-E096-06E4-AB2C3B280B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1052736"/>
            <a:ext cx="6398284" cy="544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0848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87A6E09-9ABD-0DC6-696B-D99C15D8A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Später werden 10€ für Lizenz fällig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A6DFE22-A354-117B-D794-EB5AEEEBE99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0071519-E9A1-94C7-9C24-3085E513BA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1116558"/>
            <a:ext cx="7344816" cy="4624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6447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27AC099-B7AF-139A-53EC-40B4C0E5B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DD548B2-DB9D-CA5F-1F0E-04797FEB9B7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6993556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1FB6F69-BA16-0C71-2B5A-FEEF53A51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Tablet automatisch aus- und einschalten I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F7747B4-3A73-2DD4-A6FF-2ABA4D770F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8313" y="1052736"/>
            <a:ext cx="8207375" cy="4608165"/>
          </a:xfrm>
        </p:spPr>
        <p:txBody>
          <a:bodyPr/>
          <a:lstStyle/>
          <a:p>
            <a:r>
              <a:rPr lang="de-AT" dirty="0"/>
              <a:t>Screensaver auf </a:t>
            </a:r>
            <a:br>
              <a:rPr lang="de-AT" dirty="0"/>
            </a:br>
            <a:r>
              <a:rPr lang="de-AT" dirty="0"/>
              <a:t>z.B. 5 Minuten einstellen</a:t>
            </a:r>
          </a:p>
          <a:p>
            <a:pPr lvl="1"/>
            <a:r>
              <a:rPr lang="de-AT" dirty="0"/>
              <a:t>Schwarzer Schirm</a:t>
            </a:r>
          </a:p>
          <a:p>
            <a:r>
              <a:rPr lang="de-AT" dirty="0"/>
              <a:t>Motion </a:t>
            </a:r>
            <a:r>
              <a:rPr lang="de-AT" dirty="0" err="1"/>
              <a:t>Detection</a:t>
            </a:r>
            <a:endParaRPr lang="de-AT" dirty="0"/>
          </a:p>
          <a:p>
            <a:pPr lvl="1"/>
            <a:r>
              <a:rPr lang="de-AT" dirty="0"/>
              <a:t>Bei Bewegung</a:t>
            </a:r>
            <a:br>
              <a:rPr lang="de-AT" dirty="0"/>
            </a:br>
            <a:r>
              <a:rPr lang="de-AT" dirty="0"/>
              <a:t>Screen einschalten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ECFB700-79FA-4DA8-5E7D-44BDE86BA5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5313" y="1023501"/>
            <a:ext cx="4311774" cy="1960353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96111C73-E069-DA21-FFDF-D1AB7C95FD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2136" y="3043957"/>
            <a:ext cx="3811864" cy="3643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207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BE4625-4DB8-135D-96B0-8FCB22394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1DFFAB4-4C2D-9DCA-0131-D9EF8E99767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02901935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E1D383B-C7A2-528C-3A97-C2D2FF5DED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AT" sz="2800" dirty="0"/>
              <a:t>Tablet automatisch aus- und einschalten II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F9E790B-83EF-D132-6879-6310CF5E96F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AT" dirty="0"/>
              <a:t>Abschalten, wenn 30 Sekunden keine Bewegung erkannt wurde</a:t>
            </a:r>
          </a:p>
          <a:p>
            <a:r>
              <a:rPr lang="de-AT" dirty="0"/>
              <a:t>Integration </a:t>
            </a:r>
            <a:r>
              <a:rPr lang="de-AT" dirty="0" err="1"/>
              <a:t>FullyKiosk</a:t>
            </a:r>
            <a:r>
              <a:rPr lang="de-AT" dirty="0"/>
              <a:t> hat leider keinen Sensor für die Bewegungsmeldung</a:t>
            </a:r>
          </a:p>
          <a:p>
            <a:pPr lvl="1"/>
            <a:r>
              <a:rPr lang="de-AT" dirty="0"/>
              <a:t>Auf MQTT ausweichen</a:t>
            </a:r>
          </a:p>
          <a:p>
            <a:r>
              <a:rPr lang="de-AT" dirty="0"/>
              <a:t>Gibt es 10 Minuten keine Bewegung </a:t>
            </a:r>
            <a:r>
              <a:rPr lang="de-AT" dirty="0">
                <a:sym typeface="Wingdings" panose="05000000000000000000" pitchFamily="2" charset="2"/>
              </a:rPr>
              <a:t> Tablet in </a:t>
            </a:r>
            <a:r>
              <a:rPr lang="de-AT" dirty="0" err="1">
                <a:sym typeface="Wingdings" panose="05000000000000000000" pitchFamily="2" charset="2"/>
              </a:rPr>
              <a:t>StandBy</a:t>
            </a:r>
            <a:r>
              <a:rPr lang="de-AT" dirty="0">
                <a:sym typeface="Wingdings" panose="05000000000000000000" pitchFamily="2" charset="2"/>
              </a:rPr>
              <a:t> schalten</a:t>
            </a:r>
          </a:p>
          <a:p>
            <a:pPr lvl="1"/>
            <a:r>
              <a:rPr lang="de-AT" dirty="0">
                <a:sym typeface="Wingdings" panose="05000000000000000000" pitchFamily="2" charset="2"/>
              </a:rPr>
              <a:t>Bei neuerlicher Bewegung wieder einschalten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6631116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B8AF832-5E6B-AAA7-C54F-A4D87AD572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Debuggen über </a:t>
            </a:r>
            <a:r>
              <a:rPr lang="de-AT"/>
              <a:t>USB erlauben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42E4082-A574-BB7A-A93F-28654635C96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1928412-4D79-0FFC-D234-62C4A800A4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677" y="1240624"/>
            <a:ext cx="7706645" cy="3717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40015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01F8D95-54EA-3B88-ECB8-AA0789F9DA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MQTT verbinden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9F770FB-ACB0-4A2A-60B5-A990409CB6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B099B0A-CBB5-D718-882B-6104CD3CC4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7206" y="981075"/>
            <a:ext cx="5589587" cy="5589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88018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EC9D99-1689-931C-9686-858DB298D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Über MQTT verbunden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D8240D8-6490-08C4-7ED7-64386CF0F9A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1520" y="1052736"/>
            <a:ext cx="8207375" cy="4608165"/>
          </a:xfrm>
        </p:spPr>
        <p:txBody>
          <a:bodyPr/>
          <a:lstStyle/>
          <a:p>
            <a:r>
              <a:rPr lang="de-AT" dirty="0"/>
              <a:t>Bewegung wird erkannt</a:t>
            </a:r>
          </a:p>
          <a:p>
            <a:r>
              <a:rPr lang="de-AT" dirty="0"/>
              <a:t>Geräteinfo auslesbar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688DE23-2473-1A46-7212-2942A894C4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2492896"/>
            <a:ext cx="6547816" cy="3766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91734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EBD109-DCA0-ACDB-B8F4-91DBA2FDA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Befehle absetzbar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311A993-1949-CA27-7923-5C33E52E0B5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6F29C38-EA17-ECD0-64DF-9CD7063FE9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46924"/>
            <a:ext cx="6467252" cy="5051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34995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0533971-1E7D-19FD-FA20-4E5C0D8AB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583E18D-F922-6E47-F84F-E82CD65FCE2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00405855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5DD3F8-508A-12B9-9531-212253FE3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Integration Fully Kiosk Browser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200A260-7D52-8E75-96C2-9722C84F74F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8313" y="1124744"/>
            <a:ext cx="8207375" cy="4608165"/>
          </a:xfrm>
        </p:spPr>
        <p:txBody>
          <a:bodyPr/>
          <a:lstStyle/>
          <a:p>
            <a:r>
              <a:rPr lang="de-AT" dirty="0"/>
              <a:t>Ermöglicht Zugriff auf Sensoren und Aktoren des Tablets von HA aus</a:t>
            </a:r>
          </a:p>
          <a:p>
            <a:r>
              <a:rPr lang="de-AT" dirty="0"/>
              <a:t>Wurde automatisch entdeckt</a:t>
            </a:r>
          </a:p>
          <a:p>
            <a:pPr lvl="1"/>
            <a:endParaRPr lang="de-AT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F427438-8A75-F7E0-569A-94D9560868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9495" y="3070260"/>
            <a:ext cx="5475732" cy="3239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40676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CBBE3E9-7B8D-7CD2-5DAB-F1D6335D89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AddOn</a:t>
            </a:r>
            <a:r>
              <a:rPr lang="de-AT" dirty="0"/>
              <a:t> Fully Kiosk Browser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FBE6AC4-E74E-85F7-B324-1384A425CF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AT" dirty="0"/>
              <a:t>Erlaubt Zugriff auf Tablet</a:t>
            </a:r>
          </a:p>
          <a:p>
            <a:pPr lvl="1"/>
            <a:r>
              <a:rPr lang="de-AT" dirty="0"/>
              <a:t>Screen ein/aus</a:t>
            </a:r>
          </a:p>
          <a:p>
            <a:pPr lvl="1"/>
            <a:r>
              <a:rPr lang="de-AT" dirty="0"/>
              <a:t>…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501E655-6969-ED69-D8A7-08D448D476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32" y="2909621"/>
            <a:ext cx="9144000" cy="2967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57753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6506B0-838C-DD4B-DD40-FDE2851A5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In HA als Admin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36D10C8-8809-04A0-DCEF-C1EE65387B4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AT" dirty="0"/>
              <a:t>Integration Fully Kiosk Browser installieren</a:t>
            </a:r>
          </a:p>
          <a:p>
            <a:r>
              <a:rPr lang="de-AT" dirty="0"/>
              <a:t>IP über Fully Kiosk – Oberfläche (</a:t>
            </a:r>
            <a:r>
              <a:rPr lang="de-AT" dirty="0" err="1"/>
              <a:t>Swipe</a:t>
            </a:r>
            <a:r>
              <a:rPr lang="de-AT" dirty="0"/>
              <a:t> </a:t>
            </a:r>
            <a:r>
              <a:rPr lang="de-AT" dirty="0" err="1"/>
              <a:t>right</a:t>
            </a:r>
            <a:r>
              <a:rPr lang="de-AT" dirty="0"/>
              <a:t>)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AA4EF0D-7E7F-5DB4-502A-D396887AB7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720" y="2852936"/>
            <a:ext cx="4591050" cy="3286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34929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558D8F-7D22-1EF0-21EE-CE7B9D0924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Kennwort für Tablet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7B97BC6-DCD6-48BF-0C19-36D6ED5F9AF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AA4A189-5C87-602C-4587-B5F6D4FFD1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7" y="1640178"/>
            <a:ext cx="7632846" cy="3577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11503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C87F2F-3057-25BD-BB06-ECB6C83FF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Gerät wurde angelegt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465FFB4-32A0-9116-7C44-E317A90B107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5FC31EC-6920-1D95-F64B-1A751F0B73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1700" y="1600200"/>
            <a:ext cx="48006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31726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36337D-7275-DFC6-8D10-0B56BBCDE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Etliche </a:t>
            </a:r>
            <a:r>
              <a:rPr lang="de-AT" dirty="0" err="1"/>
              <a:t>Entities</a:t>
            </a:r>
            <a:endParaRPr lang="de-AT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6B793CE-8D65-924A-14A3-8C3A6C364F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16E2FFC-D40C-576C-97B3-B9ADF69EE5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1237425"/>
            <a:ext cx="7524328" cy="4670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761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FA6202-D705-57EE-267A-28FC8D5652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Sperrbildschirm – </a:t>
            </a:r>
            <a:r>
              <a:rPr lang="de-AT" dirty="0" err="1"/>
              <a:t>Notifications</a:t>
            </a:r>
            <a:r>
              <a:rPr lang="de-AT" dirty="0"/>
              <a:t> aus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037A701-2913-ABC3-C310-361C9F16C7B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DE774DF-A67C-ACF1-1AAA-DF2961528F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312" y="1195380"/>
            <a:ext cx="7956376" cy="4754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09525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D74260-C944-2D6F-C062-F8CA6CC34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Screen ist als Switch verfügbar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9F2FE38-C436-E01A-5EF0-7680250847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ED2B92A-0525-7E7F-1095-22CB8F5BE8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364" y="1345430"/>
            <a:ext cx="3863550" cy="3716833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555492C4-42C9-2557-8724-1F15806A8A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6016" y="1246303"/>
            <a:ext cx="4090262" cy="4608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86839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FF6345-A446-E1B4-6397-6CAD4E625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Motion-</a:t>
            </a:r>
            <a:r>
              <a:rPr lang="de-AT" dirty="0" err="1"/>
              <a:t>Detection</a:t>
            </a:r>
            <a:r>
              <a:rPr lang="de-AT" dirty="0"/>
              <a:t> ist aktiv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18C932D-19EC-2967-9069-20BE521CF25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87873F4-157F-CA3C-899F-B58C5E31D7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124917"/>
            <a:ext cx="2856797" cy="4608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53357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868A60-0516-BA34-E656-8199DC0EF7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E73FEBD-7CB7-1B84-B01A-10DBDB027FF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08169745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935C31E-4D89-AE98-05C7-4C292959AD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Anzeige am Tablet optimieren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8CCC41F-2B81-50B6-C2FF-B556AEFAB1F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AT" dirty="0"/>
              <a:t>Kiosk-Mode ohne Seitenleiste und Menü</a:t>
            </a:r>
          </a:p>
          <a:p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98425200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05F4750-7E1F-14B2-D403-760B24CBB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Kiosk-Mode über HACS installieren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3540E0E-E107-54B2-103B-8FBAA257E65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AT" sz="2400" dirty="0"/>
              <a:t>Admin soll Menü und Sidebar sehen</a:t>
            </a:r>
          </a:p>
          <a:p>
            <a:r>
              <a:rPr lang="de-AT" sz="2400" dirty="0"/>
              <a:t>Im Echtbetrieb wird Tablet-User Adminrecht entzogen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0A3B97E-73E6-3846-10A4-E8C62F4961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247" y="2319456"/>
            <a:ext cx="8532440" cy="326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65161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142FF1-C809-6B52-AE67-362024070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Dashboard - </a:t>
            </a:r>
            <a:r>
              <a:rPr lang="de-DE" dirty="0" err="1"/>
              <a:t>RawEditor</a:t>
            </a:r>
            <a:endParaRPr lang="de-AT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6D5E999-2A9F-56A2-CB29-D3F1AD659BD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err="1"/>
              <a:t>Tablet_user</a:t>
            </a:r>
            <a:r>
              <a:rPr lang="de-DE" dirty="0"/>
              <a:t> ist kein Admin</a:t>
            </a:r>
          </a:p>
          <a:p>
            <a:pPr lvl="1"/>
            <a:r>
              <a:rPr lang="de-DE" dirty="0"/>
              <a:t>Header und Sidebar verstecken</a:t>
            </a:r>
            <a:endParaRPr lang="de-AT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7052E0C-39ED-A72A-EC04-1B63E85B50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2636912"/>
            <a:ext cx="5486400" cy="3638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31663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EE4B99-5C5B-E5F1-BD2D-7486008AD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Tablet im Dark-Mode</a:t>
            </a:r>
            <a:endParaRPr lang="de-AT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025579A-BEBB-6133-733C-C9984E57DA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8313" y="980728"/>
            <a:ext cx="8207375" cy="4608165"/>
          </a:xfrm>
        </p:spPr>
        <p:txBody>
          <a:bodyPr/>
          <a:lstStyle/>
          <a:p>
            <a:r>
              <a:rPr lang="de-DE" sz="2400" dirty="0"/>
              <a:t>Als Tablet-User über Browser einsteigen</a:t>
            </a:r>
          </a:p>
          <a:p>
            <a:pPr lvl="1"/>
            <a:r>
              <a:rPr lang="de-DE" sz="2000" dirty="0" err="1"/>
              <a:t>Theme</a:t>
            </a:r>
            <a:r>
              <a:rPr lang="de-DE" sz="2000" dirty="0"/>
              <a:t> auf Dunkel umstellen</a:t>
            </a:r>
            <a:endParaRPr lang="de-AT" sz="200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A4AE743-743A-6516-1466-C4F604C006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648" y="2060848"/>
            <a:ext cx="7020272" cy="4118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08841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7DF5ED-4069-22F5-916D-0F6F0DA10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B9B5E5B-62D2-759E-552C-D67D458F608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77491472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FD5E3B-0DB5-61EB-695C-283654DBB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Fully Kiosk Browser lizenzieren</a:t>
            </a:r>
            <a:endParaRPr lang="de-AT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0D96E3B-4CD8-D58E-C023-C67DDC0F9FC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Über Website des Erstellers</a:t>
            </a:r>
          </a:p>
          <a:p>
            <a:pPr lvl="1"/>
            <a:r>
              <a:rPr lang="de-AT" dirty="0">
                <a:hlinkClick r:id="rId2"/>
              </a:rPr>
              <a:t>https://license.fully-kiosk.com/license/?cmd=singleForm</a:t>
            </a:r>
            <a:r>
              <a:rPr lang="de-DE" dirty="0"/>
              <a:t> </a:t>
            </a:r>
          </a:p>
          <a:p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86146580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E9C1949-8BDF-DC62-B222-916BE5E0EB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Android ID aus Fully-Remote</a:t>
            </a:r>
            <a:endParaRPr lang="de-AT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AAFA36B-D56D-F091-A2BE-123E35C2D03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31F6E27-8C32-0393-E17F-87373D4A45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1124744"/>
            <a:ext cx="6757196" cy="5306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9582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A5707EF-3E76-0DF0-26AC-C64E10B5D8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Sperrbildschirm - Sperrbildschirmtyp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60A726A-A083-287E-C7FE-1CCD2701484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B242CBA-9DCE-B52E-8604-BD2B7B5E00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40768"/>
            <a:ext cx="9144000" cy="2554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61552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4DDAF2-0588-58D8-6465-A15C8F1D76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Lizenz sollte übertragbar sein</a:t>
            </a:r>
            <a:endParaRPr lang="de-AT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5E599A3-D2C3-9C2C-89D7-0D5F917A601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Lizenz bezieht sich auf Gerät</a:t>
            </a:r>
            <a:endParaRPr lang="de-AT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0085F6F3-F732-9EDD-A1DC-454128ACB6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1916832"/>
            <a:ext cx="6323236" cy="4136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66394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1D822F-E9FA-F147-649D-D1CF3793F8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3D55066-1FB0-4659-DFB1-BAB45C0D54B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56488141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720136-4ED2-E3A1-FFC4-4306B1091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80700B4-B0A7-9747-5F86-FF48C64ACDB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64505963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C31111-1784-6AAD-B90E-B76198327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D9BDBBA-5ADC-1B17-645D-6C2976D1168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94875971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617C49-768C-D8D2-2094-ECAFC416E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Integration ist installiert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E4903C6-6536-512D-43B1-FC5A5E6DE7C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7491363-F8E0-9702-118F-DC2ED34FD6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2062" y="1771650"/>
            <a:ext cx="6619875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65691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43DCF1-5061-7A0B-F698-27EEE963D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755B40D-911D-9B0D-2C32-C558D99E4DC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39122189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4414D4A-A686-97EC-BF4B-06BEAB81E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92553"/>
            <a:ext cx="8229600" cy="1143000"/>
          </a:xfrm>
        </p:spPr>
        <p:txBody>
          <a:bodyPr/>
          <a:lstStyle/>
          <a:p>
            <a:r>
              <a:rPr lang="de-AT" dirty="0"/>
              <a:t>Tablet als Device verfügbar …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D8550FD-C685-5ECA-740A-A49B51A4C5A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7B36C59-711D-A49E-A32F-7532A9FB33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76915"/>
            <a:ext cx="8229600" cy="4904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09175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553230-FAB2-20C6-FD04-A6CA63C83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… und von HA aus fernbedienbar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F5E6D1C-4F6C-AE23-8622-017B40ED874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C1138DA-88EA-7AE4-6956-8FC2092A0B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1750" y="1412776"/>
            <a:ext cx="3526041" cy="4659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63109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60B68A-936D-9331-FB91-05A8B5ABE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UseCase</a:t>
            </a:r>
            <a:r>
              <a:rPr lang="de-AT" dirty="0"/>
              <a:t> Batteriemanagement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0AA2F96-66AD-24C8-D9C1-0212D4060EE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8313" y="1268760"/>
            <a:ext cx="5975895" cy="4608165"/>
          </a:xfrm>
        </p:spPr>
        <p:txBody>
          <a:bodyPr/>
          <a:lstStyle/>
          <a:p>
            <a:r>
              <a:rPr lang="de-AT" dirty="0"/>
              <a:t>Tablet über Shelly mit Strom versorgen</a:t>
            </a:r>
          </a:p>
          <a:p>
            <a:r>
              <a:rPr lang="de-AT" dirty="0"/>
              <a:t>Automation</a:t>
            </a:r>
          </a:p>
          <a:p>
            <a:pPr lvl="1"/>
            <a:r>
              <a:rPr lang="de-AT" dirty="0"/>
              <a:t>Batterieladung bei 20% beginnen und bei 80% abschalten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79F9317-97A0-446C-EBDF-373B943CCD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9880" y="2492896"/>
            <a:ext cx="2818988" cy="2668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66219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8370DB-412D-D39B-7BA5-35E2DB8D03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UseCase</a:t>
            </a:r>
            <a:r>
              <a:rPr lang="de-AT" dirty="0"/>
              <a:t>: </a:t>
            </a:r>
            <a:r>
              <a:rPr lang="de-AT" dirty="0" err="1"/>
              <a:t>Motionabhängig</a:t>
            </a:r>
            <a:r>
              <a:rPr lang="de-AT" dirty="0"/>
              <a:t> Ein/Aus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BA198CD-2C72-9B7C-ED54-58810B4922C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AT" dirty="0"/>
              <a:t>Motion </a:t>
            </a:r>
            <a:r>
              <a:rPr lang="de-AT" dirty="0" err="1"/>
              <a:t>detection</a:t>
            </a:r>
            <a:r>
              <a:rPr lang="de-AT" dirty="0"/>
              <a:t> aktivieren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B2120C5-C290-C867-C83B-95FAF1BCC5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0072" y="1295737"/>
            <a:ext cx="2829691" cy="4608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7568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7FB819A-C443-2E19-5D70-5FBC853D91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HA: Eigenen Benutzer für Tablet anlegen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745F0B7-B196-1E3E-2AF6-DC5CF017815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0CE4D5D3-A9F8-4246-7827-DF090AA697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0725" y="1412775"/>
            <a:ext cx="4252213" cy="5130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11078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9E90DE5-C42B-E9E6-56FA-9C2A1F58AF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Akku des Tablets schonen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CBAD833-0FAA-604F-18C3-660537E25F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7B0BCBE-2683-962E-8B41-919E3CA776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1268413"/>
            <a:ext cx="7452320" cy="4547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14295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717008-CA11-7EF5-38CE-EEF35C831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Akku laden - Absicherung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7368519-133A-BFAD-0E3C-3F7FC64FD4E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97BD412-B377-99A5-9E79-E406097C98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1122" y="1556792"/>
            <a:ext cx="9266244" cy="3744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66710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3F73EFA-2618-9261-FF55-F35F1499E2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Erstentwurf </a:t>
            </a:r>
            <a:r>
              <a:rPr lang="de-AT" dirty="0" err="1"/>
              <a:t>ChatGpt</a:t>
            </a:r>
            <a:endParaRPr lang="de-AT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E1ED4A3-F95E-950E-B39D-B9CFBF9BE93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9E8D507-076E-78FE-D113-5BCC7DFD08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608" y="1039192"/>
            <a:ext cx="7324725" cy="506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90974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9AF242-E7BF-72C3-8247-C3E4E5CD5E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AT" sz="2800" dirty="0" err="1"/>
              <a:t>Mqtt</a:t>
            </a:r>
            <a:r>
              <a:rPr lang="de-AT" sz="2800" dirty="0"/>
              <a:t>-Messages vom Fully-Kiosk überwachen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C568AD2-D473-BE74-AECB-26D0910EAA6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43EBA37-D8A2-FAE6-474D-B4EABE2213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68413"/>
            <a:ext cx="9144000" cy="1944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96243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73DCD5F-3BA5-A342-5644-37B704D9E8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911AD2B-5CD5-B431-7582-A6E544B73DB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07144403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67473D-CF21-E110-0130-2A4C1C161E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Damit Tablet gleich hochfährt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3553F61-09E8-A137-F37E-DA3E148B24F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E2DABDB-E178-85BB-E8BF-15D4749E96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9051"/>
            <a:ext cx="9144000" cy="4299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71012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A76EEDA-CD54-E7E2-6A38-F3971DD945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D9A1A5F-5370-E9E9-5438-6BE126A2FED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77698589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6EF246-1E9E-141B-E0BE-0A47D5AD73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Material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ABAE0EC-7B92-FB55-093F-DFEDF7F9EF0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AT" dirty="0">
                <a:hlinkClick r:id="rId2"/>
              </a:rPr>
              <a:t>Rollenabhängig Menüs aus/einschalten</a:t>
            </a:r>
          </a:p>
          <a:p>
            <a:pPr lvl="1"/>
            <a:r>
              <a:rPr lang="de-AT" dirty="0">
                <a:hlinkClick r:id="rId2"/>
              </a:rPr>
              <a:t>https://www.smarthomejunkie.net/kiosk-mode-in-home-assistant-the-right-way/</a:t>
            </a:r>
            <a:r>
              <a:rPr lang="de-AT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7339816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6C93B38-74EE-E0A3-5801-D4A3798AB9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7CD54C1-E358-8C33-C6EB-D6CA0CD74A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4486227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66198C2-C079-B978-BE98-CE1DDF4E4B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Layout optimieren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E49FA00-60AF-59C5-5F2E-348227700DF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AT" dirty="0"/>
              <a:t>Layout-Card ermöglicht </a:t>
            </a:r>
            <a:r>
              <a:rPr lang="de-AT" dirty="0" err="1"/>
              <a:t>Grid</a:t>
            </a:r>
            <a:r>
              <a:rPr lang="de-AT" dirty="0"/>
              <a:t>-Layout</a:t>
            </a:r>
          </a:p>
          <a:p>
            <a:r>
              <a:rPr lang="de-AT" dirty="0"/>
              <a:t>CSS-Styling</a:t>
            </a:r>
          </a:p>
        </p:txBody>
      </p:sp>
    </p:spTree>
    <p:extLst>
      <p:ext uri="{BB962C8B-B14F-4D97-AF65-F5344CB8AC3E}">
        <p14:creationId xmlns:p14="http://schemas.microsoft.com/office/powerpoint/2010/main" val="6094382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B31E61E-16F8-C16C-F472-09FBFECC55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Mit </a:t>
            </a:r>
            <a:r>
              <a:rPr lang="de-AT" dirty="0" err="1"/>
              <a:t>tablet</a:t>
            </a:r>
            <a:r>
              <a:rPr lang="de-AT" dirty="0"/>
              <a:t> anmelden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213BE18-64C5-2B36-6029-DFB9D4C66CB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AT" dirty="0"/>
              <a:t>Dunkles </a:t>
            </a:r>
            <a:r>
              <a:rPr lang="de-AT" dirty="0" err="1"/>
              <a:t>Theme</a:t>
            </a:r>
            <a:r>
              <a:rPr lang="de-AT" dirty="0"/>
              <a:t> wählen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14E5229-D735-CA28-A2E9-769CB93F04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5776" y="2132856"/>
            <a:ext cx="3502491" cy="4041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705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C08470F-5AAB-974F-FF8B-1A897F4E6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AT" sz="2400" dirty="0">
                <a:hlinkClick r:id="rId2"/>
              </a:rPr>
              <a:t>https://github.com/thomasloven/lovelace-layout-card</a:t>
            </a:r>
            <a:r>
              <a:rPr lang="de-AT" sz="2400" dirty="0"/>
              <a:t> 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BA9382F-ED8A-F855-246F-FC7EC86E35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C6A6428-159E-766C-892A-3483DC34E5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04260"/>
            <a:ext cx="9144000" cy="4849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96027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C7D33AA-DEC1-F332-A333-F26DD2E6B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Über HACS installieren. 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F9676A3-B2AB-BE36-2E83-B226784F1A1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56054147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069CE2C-9A55-2F20-2ED7-2AF01D15F4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CSS Styling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1BDF9C0-870F-7A11-FC24-0C671E64DC5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AT" dirty="0">
                <a:hlinkClick r:id="rId2"/>
              </a:rPr>
              <a:t>https://css-tricks.com/snippets/css/complete-guide-grid/#aa-basics-browser-support</a:t>
            </a:r>
            <a:r>
              <a:rPr lang="de-AT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0559434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8A7CF67-4EC2-EF52-6629-A5C4595E2E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A99A41A-9F6A-61B3-70B1-5B6C61ED0E2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56526456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6C4766E-4AB6-52F3-9D71-917BCAB16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2C786EE-9CF3-4989-AB0E-0BF032864E7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AT" dirty="0"/>
              <a:t>Fully Kiosk Browser</a:t>
            </a:r>
          </a:p>
          <a:p>
            <a:pPr lvl="1"/>
            <a:r>
              <a:rPr lang="de-AT" dirty="0">
                <a:hlinkClick r:id="rId2"/>
              </a:rPr>
              <a:t>https://www.machs-smart.de/android-tablet-mit-fully-kiosk-browser-bei-bewegung-automatisch-einschalten/</a:t>
            </a:r>
            <a:r>
              <a:rPr lang="de-AT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036389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8E2AF8-72CC-F466-7DE9-70E4CB2463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AT" sz="2800" dirty="0" err="1"/>
              <a:t>HomeAssistant</a:t>
            </a:r>
            <a:r>
              <a:rPr lang="de-AT" sz="2800" dirty="0"/>
              <a:t> Companion-App installieren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4233131-D597-B785-4D45-DB87AA22591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1520" y="1124744"/>
            <a:ext cx="8207375" cy="4608165"/>
          </a:xfrm>
        </p:spPr>
        <p:txBody>
          <a:bodyPr/>
          <a:lstStyle/>
          <a:p>
            <a:r>
              <a:rPr lang="de-AT" dirty="0" err="1"/>
              <a:t>PlayStore</a:t>
            </a:r>
            <a:endParaRPr lang="de-AT" dirty="0"/>
          </a:p>
          <a:p>
            <a:endParaRPr lang="de-AT" dirty="0"/>
          </a:p>
          <a:p>
            <a:endParaRPr lang="de-AT" dirty="0"/>
          </a:p>
          <a:p>
            <a:endParaRPr lang="de-AT" dirty="0"/>
          </a:p>
          <a:p>
            <a:endParaRPr lang="de-AT" dirty="0"/>
          </a:p>
          <a:p>
            <a:r>
              <a:rPr lang="de-AT" dirty="0"/>
              <a:t>Findet lokale Instanz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7EEF5B2-0C51-99CC-EFA7-4F1B4D10C8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28800"/>
            <a:ext cx="8012157" cy="1502619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442D78A6-F076-FAB8-0871-1C7B95CCFD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632" y="4077072"/>
            <a:ext cx="6804248" cy="1921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953100"/>
      </p:ext>
    </p:extLst>
  </p:cSld>
  <p:clrMapOvr>
    <a:masterClrMapping/>
  </p:clrMapOvr>
</p:sld>
</file>

<file path=ppt/theme/theme1.xml><?xml version="1.0" encoding="utf-8"?>
<a:theme xmlns:a="http://schemas.openxmlformats.org/drawingml/2006/main" name="2_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2131</Words>
  <Application>Microsoft Office PowerPoint</Application>
  <PresentationFormat>Bildschirmpräsentation (4:3)</PresentationFormat>
  <Paragraphs>300</Paragraphs>
  <Slides>84</Slides>
  <Notes>4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84</vt:i4>
      </vt:variant>
    </vt:vector>
  </HeadingPairs>
  <TitlesOfParts>
    <vt:vector size="89" baseType="lpstr">
      <vt:lpstr>Arial</vt:lpstr>
      <vt:lpstr>Calibri</vt:lpstr>
      <vt:lpstr>Symbol</vt:lpstr>
      <vt:lpstr>Wingdings</vt:lpstr>
      <vt:lpstr>2_Larissa</vt:lpstr>
      <vt:lpstr>WallPanel</vt:lpstr>
      <vt:lpstr>Tablet vorbereiten</vt:lpstr>
      <vt:lpstr>USB-Debugging freigeben</vt:lpstr>
      <vt:lpstr>Debuggen über USB erlauben</vt:lpstr>
      <vt:lpstr>Sperrbildschirm – Notifications aus</vt:lpstr>
      <vt:lpstr>Sperrbildschirm - Sperrbildschirmtyp</vt:lpstr>
      <vt:lpstr>HA: Eigenen Benutzer für Tablet anlegen</vt:lpstr>
      <vt:lpstr>Mit tablet anmelden</vt:lpstr>
      <vt:lpstr>HomeAssistant Companion-App installieren</vt:lpstr>
      <vt:lpstr>Anmelden</vt:lpstr>
      <vt:lpstr>Startseite für WallPanel festlegen</vt:lpstr>
      <vt:lpstr>Fully Kiosk Browser AddOn installieren</vt:lpstr>
      <vt:lpstr>IP des Tablets</vt:lpstr>
      <vt:lpstr>Zuerst Fully-Kiosk am Tablet installieren</vt:lpstr>
      <vt:lpstr>Remote Administration</vt:lpstr>
      <vt:lpstr>FKB starten</vt:lpstr>
      <vt:lpstr>Settings  swipe right</vt:lpstr>
      <vt:lpstr>Remote Administration</vt:lpstr>
      <vt:lpstr>Remote Admin-Password</vt:lpstr>
      <vt:lpstr>Enable Kiosk-Mode</vt:lpstr>
      <vt:lpstr>Permissions erlauben</vt:lpstr>
      <vt:lpstr>Kiosk Mode einschalten</vt:lpstr>
      <vt:lpstr>Start Remote-Administration</vt:lpstr>
      <vt:lpstr>PowerPoint-Präsentation</vt:lpstr>
      <vt:lpstr>SSL-Errors ignorieren</vt:lpstr>
      <vt:lpstr>Start Url festlegen</vt:lpstr>
      <vt:lpstr>Web Browsing Settings</vt:lpstr>
      <vt:lpstr>PowerPoint-Präsentation</vt:lpstr>
      <vt:lpstr>Device Management</vt:lpstr>
      <vt:lpstr>Power-Settings</vt:lpstr>
      <vt:lpstr>Motion Detection</vt:lpstr>
      <vt:lpstr>Other Settings  MQTT</vt:lpstr>
      <vt:lpstr>Integration Kiosk Mode</vt:lpstr>
      <vt:lpstr>Logs verfügbar</vt:lpstr>
      <vt:lpstr>Später werden 10€ für Lizenz fällig</vt:lpstr>
      <vt:lpstr>PowerPoint-Präsentation</vt:lpstr>
      <vt:lpstr>Tablet automatisch aus- und einschalten I</vt:lpstr>
      <vt:lpstr>PowerPoint-Präsentation</vt:lpstr>
      <vt:lpstr>Tablet automatisch aus- und einschalten II</vt:lpstr>
      <vt:lpstr>MQTT verbinden</vt:lpstr>
      <vt:lpstr>Über MQTT verbunden</vt:lpstr>
      <vt:lpstr>Befehle absetzbar</vt:lpstr>
      <vt:lpstr>PowerPoint-Präsentation</vt:lpstr>
      <vt:lpstr>Integration Fully Kiosk Browser</vt:lpstr>
      <vt:lpstr>AddOn Fully Kiosk Browser</vt:lpstr>
      <vt:lpstr>In HA als Admin</vt:lpstr>
      <vt:lpstr>Kennwort für Tablet</vt:lpstr>
      <vt:lpstr>Gerät wurde angelegt</vt:lpstr>
      <vt:lpstr>Etliche Entities</vt:lpstr>
      <vt:lpstr>Screen ist als Switch verfügbar</vt:lpstr>
      <vt:lpstr>Motion-Detection ist aktiv</vt:lpstr>
      <vt:lpstr>PowerPoint-Präsentation</vt:lpstr>
      <vt:lpstr>Anzeige am Tablet optimieren</vt:lpstr>
      <vt:lpstr>Kiosk-Mode über HACS installieren</vt:lpstr>
      <vt:lpstr>Dashboard - RawEditor</vt:lpstr>
      <vt:lpstr>Tablet im Dark-Mode</vt:lpstr>
      <vt:lpstr>PowerPoint-Präsentation</vt:lpstr>
      <vt:lpstr>Fully Kiosk Browser lizenzieren</vt:lpstr>
      <vt:lpstr>Android ID aus Fully-Remote</vt:lpstr>
      <vt:lpstr>Lizenz sollte übertragbar sein</vt:lpstr>
      <vt:lpstr>PowerPoint-Präsentation</vt:lpstr>
      <vt:lpstr>PowerPoint-Präsentation</vt:lpstr>
      <vt:lpstr>PowerPoint-Präsentation</vt:lpstr>
      <vt:lpstr>Integration ist installiert</vt:lpstr>
      <vt:lpstr>PowerPoint-Präsentation</vt:lpstr>
      <vt:lpstr>Tablet als Device verfügbar …</vt:lpstr>
      <vt:lpstr>… und von HA aus fernbedienbar</vt:lpstr>
      <vt:lpstr>UseCase Batteriemanagement</vt:lpstr>
      <vt:lpstr>UseCase: Motionabhängig Ein/Aus</vt:lpstr>
      <vt:lpstr>Akku des Tablets schonen</vt:lpstr>
      <vt:lpstr>Akku laden - Absicherung</vt:lpstr>
      <vt:lpstr>Erstentwurf ChatGpt</vt:lpstr>
      <vt:lpstr>Mqtt-Messages vom Fully-Kiosk überwachen</vt:lpstr>
      <vt:lpstr>PowerPoint-Präsentation</vt:lpstr>
      <vt:lpstr>Damit Tablet gleich hochfährt</vt:lpstr>
      <vt:lpstr>PowerPoint-Präsentation</vt:lpstr>
      <vt:lpstr>Material</vt:lpstr>
      <vt:lpstr>PowerPoint-Präsentation</vt:lpstr>
      <vt:lpstr>Layout optimieren</vt:lpstr>
      <vt:lpstr>https://github.com/thomasloven/lovelace-layout-card </vt:lpstr>
      <vt:lpstr>Über HACS installieren. </vt:lpstr>
      <vt:lpstr>CSS Styling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Köck</dc:creator>
  <cp:lastModifiedBy>Gerald Köck</cp:lastModifiedBy>
  <cp:revision>888</cp:revision>
  <dcterms:created xsi:type="dcterms:W3CDTF">2011-08-18T07:37:01Z</dcterms:created>
  <dcterms:modified xsi:type="dcterms:W3CDTF">2025-03-17T15:40:03Z</dcterms:modified>
</cp:coreProperties>
</file>